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6" r:id="rId10"/>
    <p:sldId id="264" r:id="rId11"/>
    <p:sldId id="265" r:id="rId12"/>
    <p:sldId id="261" r:id="rId1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4372D5-07CD-4557-B5D7-012F834BFA8E}">
          <p14:sldIdLst>
            <p14:sldId id="256"/>
            <p14:sldId id="257"/>
            <p14:sldId id="258"/>
            <p14:sldId id="259"/>
            <p14:sldId id="260"/>
            <p14:sldId id="262"/>
            <p14:sldId id="267"/>
            <p14:sldId id="268"/>
            <p14:sldId id="266"/>
            <p14:sldId id="264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7A6"/>
    <a:srgbClr val="BBE7CD"/>
    <a:srgbClr val="C5E6D7"/>
    <a:srgbClr val="FFFFFF"/>
    <a:srgbClr val="BAE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2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3901804"/>
            <a:ext cx="1674107" cy="334821"/>
            <a:chOff x="4305804" y="3901804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3901804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2210" y="3930267"/>
            <a:ext cx="1647187" cy="3339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596" y="4438610"/>
            <a:ext cx="7121229" cy="11408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629" y="5970134"/>
            <a:ext cx="4566245" cy="3868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532143"/>
            <a:ext cx="10287000" cy="514286"/>
            <a:chOff x="-107143" y="7532143"/>
            <a:chExt cx="11003571" cy="5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7143" y="7532143"/>
              <a:ext cx="11003571" cy="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250000"/>
            <a:ext cx="10287000" cy="476678"/>
            <a:chOff x="-257143" y="2250000"/>
            <a:chExt cx="11003571" cy="5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7143" y="2250000"/>
              <a:ext cx="11003571" cy="5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9" y="4762500"/>
            <a:ext cx="5334000" cy="5412405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06" y="4056499"/>
            <a:ext cx="4305300" cy="6117595"/>
          </a:xfrm>
        </p:spPr>
      </p:pic>
      <p:grpSp>
        <p:nvGrpSpPr>
          <p:cNvPr id="11" name="그룹 1002"/>
          <p:cNvGrpSpPr/>
          <p:nvPr/>
        </p:nvGrpSpPr>
        <p:grpSpPr>
          <a:xfrm>
            <a:off x="8243479" y="-1795427"/>
            <a:ext cx="3590854" cy="3590854"/>
            <a:chOff x="7312672" y="-2299731"/>
            <a:chExt cx="3590854" cy="3590854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-1821321" y="-876300"/>
            <a:ext cx="4191000" cy="4345480"/>
            <a:chOff x="1345888" y="-947034"/>
            <a:chExt cx="2216607" cy="2216607"/>
          </a:xfrm>
        </p:grpSpPr>
        <p:pic>
          <p:nvPicPr>
            <p:cNvPr id="14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4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419100"/>
            <a:ext cx="7828075" cy="48768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390900"/>
            <a:ext cx="4629796" cy="6582694"/>
          </a:xfrm>
        </p:spPr>
      </p:pic>
      <p:grpSp>
        <p:nvGrpSpPr>
          <p:cNvPr id="8" name="그룹 1003"/>
          <p:cNvGrpSpPr/>
          <p:nvPr/>
        </p:nvGrpSpPr>
        <p:grpSpPr>
          <a:xfrm>
            <a:off x="-1257300" y="7810500"/>
            <a:ext cx="3318105" cy="3207207"/>
            <a:chOff x="1345888" y="-94703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236224"/>
            <a:ext cx="2007654" cy="904932"/>
            <a:chOff x="4305804" y="2236224"/>
            <a:chExt cx="2007654" cy="904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236224"/>
              <a:ext cx="2007654" cy="904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7079" y="2451263"/>
            <a:ext cx="3789221" cy="5429108"/>
            <a:chOff x="8517079" y="245126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7079" y="245126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4034554"/>
            <a:ext cx="2216607" cy="2216607"/>
            <a:chOff x="0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3010" y="2366805"/>
            <a:ext cx="1311221" cy="7258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9144" y="4149001"/>
            <a:ext cx="5888281" cy="21380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642006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5791" y="2668953"/>
            <a:ext cx="1244083" cy="3091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4664" y="4018170"/>
            <a:ext cx="2249375" cy="2249375"/>
            <a:chOff x="1034664" y="4018170"/>
            <a:chExt cx="2249375" cy="22493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664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078" y="4753290"/>
            <a:ext cx="1867650" cy="8015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23668" y="4018170"/>
            <a:ext cx="2249375" cy="2249375"/>
            <a:chOff x="3023668" y="4018170"/>
            <a:chExt cx="2249375" cy="22493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3668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3030" y="4765559"/>
            <a:ext cx="1869460" cy="7844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12672" y="4018170"/>
            <a:ext cx="2249375" cy="2249375"/>
            <a:chOff x="5012672" y="4018170"/>
            <a:chExt cx="2249375" cy="2249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2672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6297" y="4527268"/>
            <a:ext cx="1501908" cy="12440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01675" y="3996741"/>
            <a:ext cx="2249375" cy="2249375"/>
            <a:chOff x="7001675" y="3996741"/>
            <a:chExt cx="2249375" cy="2249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1675" y="3996741"/>
              <a:ext cx="2249375" cy="22493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5802" y="4771064"/>
            <a:ext cx="1466041" cy="730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844" y="350491"/>
            <a:ext cx="1674107" cy="430121"/>
            <a:chOff x="4282844" y="350491"/>
            <a:chExt cx="1674107" cy="430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44" y="350491"/>
              <a:ext cx="1674107" cy="4301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2900" y="2428303"/>
            <a:ext cx="3605413" cy="5429108"/>
            <a:chOff x="7989018" y="242830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018" y="242830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571" y="4034554"/>
            <a:ext cx="2216607" cy="2216607"/>
            <a:chOff x="578571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1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0956" y="311254"/>
            <a:ext cx="1508034" cy="4650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196" y="815573"/>
            <a:ext cx="9707401" cy="9082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642006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5791" y="2668953"/>
            <a:ext cx="1312959" cy="3282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84989" y="2612091"/>
            <a:ext cx="5171094" cy="5171094"/>
            <a:chOff x="6684989" y="2612091"/>
            <a:chExt cx="5171094" cy="51710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989" y="2612091"/>
              <a:ext cx="5171094" cy="51710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9566" y="3584241"/>
            <a:ext cx="3117232" cy="3117232"/>
            <a:chOff x="719566" y="3584241"/>
            <a:chExt cx="3117232" cy="31172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566" y="3584241"/>
              <a:ext cx="3117232" cy="311723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037" y="4330652"/>
            <a:ext cx="2008022" cy="10301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7668" y="4380858"/>
            <a:ext cx="2743462" cy="1385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67250" y="698669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2446" y="2932607"/>
            <a:ext cx="5429108" cy="5429108"/>
            <a:chOff x="7989018" y="242830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018" y="242830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10217" y="4560408"/>
            <a:ext cx="2216607" cy="2216607"/>
            <a:chOff x="578571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1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5937" y="705284"/>
            <a:ext cx="1508492" cy="3282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32654" y="2463683"/>
            <a:ext cx="2511362" cy="468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8091" y="8373607"/>
            <a:ext cx="1712190" cy="2349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99871" y="3981775"/>
            <a:ext cx="2530410" cy="4689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3207" y="7017960"/>
            <a:ext cx="2290257" cy="45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91130" y="5468657"/>
            <a:ext cx="172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장바구니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699"/>
            <a:ext cx="3886199" cy="332659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4" y="266699"/>
            <a:ext cx="5630896" cy="985406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2" y="3771900"/>
            <a:ext cx="3834087" cy="24408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4" y="6388908"/>
            <a:ext cx="3855975" cy="37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76500"/>
            <a:ext cx="4630690" cy="696436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35" y="2476500"/>
            <a:ext cx="4897131" cy="6964363"/>
          </a:xfrm>
        </p:spPr>
      </p:pic>
      <p:grpSp>
        <p:nvGrpSpPr>
          <p:cNvPr id="7" name="그룹 1002"/>
          <p:cNvGrpSpPr/>
          <p:nvPr/>
        </p:nvGrpSpPr>
        <p:grpSpPr>
          <a:xfrm>
            <a:off x="6896100" y="-1795427"/>
            <a:ext cx="3590854" cy="3590854"/>
            <a:chOff x="7312672" y="-2299731"/>
            <a:chExt cx="3590854" cy="3590854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-342900" y="-421180"/>
            <a:ext cx="2216607" cy="2216607"/>
            <a:chOff x="1345888" y="-947034"/>
            <a:chExt cx="2216607" cy="2216607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47805"/>
            <a:ext cx="4897130" cy="6964363"/>
          </a:xfrm>
        </p:spPr>
      </p:pic>
      <p:grpSp>
        <p:nvGrpSpPr>
          <p:cNvPr id="7" name="그룹 1003"/>
          <p:cNvGrpSpPr/>
          <p:nvPr/>
        </p:nvGrpSpPr>
        <p:grpSpPr>
          <a:xfrm>
            <a:off x="8267700" y="-647700"/>
            <a:ext cx="2216607" cy="2216607"/>
            <a:chOff x="1345888" y="-947034"/>
            <a:chExt cx="2216607" cy="2216607"/>
          </a:xfrm>
        </p:grpSpPr>
        <p:pic>
          <p:nvPicPr>
            <p:cNvPr id="8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-1257300" y="-2021947"/>
            <a:ext cx="3590854" cy="3590854"/>
            <a:chOff x="7312672" y="-2299731"/>
            <a:chExt cx="3590854" cy="3590854"/>
          </a:xfrm>
        </p:grpSpPr>
        <p:pic>
          <p:nvPicPr>
            <p:cNvPr id="10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6FE51B-7F9A-4F0B-A7EB-EFB4F1C28FC4}"/>
              </a:ext>
            </a:extLst>
          </p:cNvPr>
          <p:cNvGrpSpPr/>
          <p:nvPr/>
        </p:nvGrpSpPr>
        <p:grpSpPr>
          <a:xfrm>
            <a:off x="5372100" y="3467100"/>
            <a:ext cx="342900" cy="304800"/>
            <a:chOff x="426091" y="506106"/>
            <a:chExt cx="685800" cy="685800"/>
          </a:xfrm>
        </p:grpSpPr>
        <p:sp>
          <p:nvSpPr>
            <p:cNvPr id="12" name="그래픽 1">
              <a:extLst>
                <a:ext uri="{FF2B5EF4-FFF2-40B4-BE49-F238E27FC236}">
                  <a16:creationId xmlns:a16="http://schemas.microsoft.com/office/drawing/2014/main" id="{198D41C1-6A05-437F-9A8E-678DEF614B54}"/>
                </a:ext>
              </a:extLst>
            </p:cNvPr>
            <p:cNvSpPr/>
            <p:nvPr/>
          </p:nvSpPr>
          <p:spPr>
            <a:xfrm>
              <a:off x="4260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C26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13" name="그래픽 4">
              <a:extLst>
                <a:ext uri="{FF2B5EF4-FFF2-40B4-BE49-F238E27FC236}">
                  <a16:creationId xmlns:a16="http://schemas.microsoft.com/office/drawing/2014/main" id="{75DC4A5C-D93D-4943-9D4C-DAEBA09C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511816" y="591831"/>
              <a:ext cx="514350" cy="514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6FE51B-7F9A-4F0B-A7EB-EFB4F1C28FC4}"/>
              </a:ext>
            </a:extLst>
          </p:cNvPr>
          <p:cNvGrpSpPr/>
          <p:nvPr/>
        </p:nvGrpSpPr>
        <p:grpSpPr>
          <a:xfrm>
            <a:off x="-69860" y="2628900"/>
            <a:ext cx="342900" cy="342900"/>
            <a:chOff x="426091" y="506106"/>
            <a:chExt cx="685800" cy="685800"/>
          </a:xfrm>
        </p:grpSpPr>
        <p:sp>
          <p:nvSpPr>
            <p:cNvPr id="15" name="그래픽 1">
              <a:extLst>
                <a:ext uri="{FF2B5EF4-FFF2-40B4-BE49-F238E27FC236}">
                  <a16:creationId xmlns:a16="http://schemas.microsoft.com/office/drawing/2014/main" id="{198D41C1-6A05-437F-9A8E-678DEF614B54}"/>
                </a:ext>
              </a:extLst>
            </p:cNvPr>
            <p:cNvSpPr/>
            <p:nvPr/>
          </p:nvSpPr>
          <p:spPr>
            <a:xfrm>
              <a:off x="4260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C26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16" name="그래픽 4">
              <a:extLst>
                <a:ext uri="{FF2B5EF4-FFF2-40B4-BE49-F238E27FC236}">
                  <a16:creationId xmlns:a16="http://schemas.microsoft.com/office/drawing/2014/main" id="{75DC4A5C-D93D-4943-9D4C-DAEBA09C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511816" y="591831"/>
              <a:ext cx="514350" cy="514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8" name="내용 개체 틀 17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3" y="2447805"/>
            <a:ext cx="4700228" cy="6964363"/>
          </a:xfr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E44A75-F56E-478E-A3F2-07F4768D1540}"/>
              </a:ext>
            </a:extLst>
          </p:cNvPr>
          <p:cNvGrpSpPr/>
          <p:nvPr/>
        </p:nvGrpSpPr>
        <p:grpSpPr>
          <a:xfrm>
            <a:off x="6071073" y="4960917"/>
            <a:ext cx="342900" cy="342900"/>
            <a:chOff x="1197616" y="506106"/>
            <a:chExt cx="685800" cy="685800"/>
          </a:xfrm>
        </p:grpSpPr>
        <p:sp>
          <p:nvSpPr>
            <p:cNvPr id="20" name="그래픽 1">
              <a:extLst>
                <a:ext uri="{FF2B5EF4-FFF2-40B4-BE49-F238E27FC236}">
                  <a16:creationId xmlns:a16="http://schemas.microsoft.com/office/drawing/2014/main" id="{6D7CF72B-6826-42C4-9A55-C2E51679676B}"/>
                </a:ext>
              </a:extLst>
            </p:cNvPr>
            <p:cNvSpPr/>
            <p:nvPr/>
          </p:nvSpPr>
          <p:spPr>
            <a:xfrm>
              <a:off x="119761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954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자유형: 도형 12">
              <a:extLst>
                <a:ext uri="{FF2B5EF4-FFF2-40B4-BE49-F238E27FC236}">
                  <a16:creationId xmlns:a16="http://schemas.microsoft.com/office/drawing/2014/main" id="{0C473FD8-8F65-4064-A2C1-DA5EC6F0858C}"/>
                </a:ext>
              </a:extLst>
            </p:cNvPr>
            <p:cNvSpPr/>
            <p:nvPr/>
          </p:nvSpPr>
          <p:spPr>
            <a:xfrm>
              <a:off x="128334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4711 w 514350"/>
                <a:gd name="connsiteY5" fmla="*/ 404717 h 514350"/>
                <a:gd name="connsiteX6" fmla="*/ 163640 w 514350"/>
                <a:gd name="connsiteY6" fmla="*/ 404717 h 514350"/>
                <a:gd name="connsiteX7" fmla="*/ 163640 w 514350"/>
                <a:gd name="connsiteY7" fmla="*/ 352425 h 514350"/>
                <a:gd name="connsiteX8" fmla="*/ 274415 w 514350"/>
                <a:gd name="connsiteY8" fmla="*/ 213646 h 514350"/>
                <a:gd name="connsiteX9" fmla="*/ 286036 w 514350"/>
                <a:gd name="connsiteY9" fmla="*/ 194501 h 514350"/>
                <a:gd name="connsiteX10" fmla="*/ 290132 w 514350"/>
                <a:gd name="connsiteY10" fmla="*/ 176213 h 514350"/>
                <a:gd name="connsiteX11" fmla="*/ 290132 w 514350"/>
                <a:gd name="connsiteY11" fmla="*/ 175831 h 514350"/>
                <a:gd name="connsiteX12" fmla="*/ 281654 w 514350"/>
                <a:gd name="connsiteY12" fmla="*/ 156591 h 514350"/>
                <a:gd name="connsiteX13" fmla="*/ 257651 w 514350"/>
                <a:gd name="connsiteY13" fmla="*/ 149828 h 514350"/>
                <a:gd name="connsiteX14" fmla="*/ 233267 w 514350"/>
                <a:gd name="connsiteY14" fmla="*/ 159258 h 514350"/>
                <a:gd name="connsiteX15" fmla="*/ 221933 w 514350"/>
                <a:gd name="connsiteY15" fmla="*/ 186023 h 514350"/>
                <a:gd name="connsiteX16" fmla="*/ 221933 w 514350"/>
                <a:gd name="connsiteY16" fmla="*/ 186214 h 514350"/>
                <a:gd name="connsiteX17" fmla="*/ 159544 w 514350"/>
                <a:gd name="connsiteY17" fmla="*/ 186214 h 514350"/>
                <a:gd name="connsiteX18" fmla="*/ 159544 w 514350"/>
                <a:gd name="connsiteY18" fmla="*/ 186023 h 514350"/>
                <a:gd name="connsiteX19" fmla="*/ 174117 w 514350"/>
                <a:gd name="connsiteY19" fmla="*/ 136493 h 514350"/>
                <a:gd name="connsiteX20" fmla="*/ 208026 w 514350"/>
                <a:gd name="connsiteY20" fmla="*/ 104870 h 514350"/>
                <a:gd name="connsiteX21" fmla="*/ 257366 w 514350"/>
                <a:gd name="connsiteY21" fmla="*/ 94012 h 514350"/>
                <a:gd name="connsiteX22" fmla="*/ 308991 w 514350"/>
                <a:gd name="connsiteY22" fmla="*/ 103442 h 514350"/>
                <a:gd name="connsiteX23" fmla="*/ 341662 w 514350"/>
                <a:gd name="connsiteY23" fmla="*/ 130874 h 514350"/>
                <a:gd name="connsiteX24" fmla="*/ 352901 w 514350"/>
                <a:gd name="connsiteY24" fmla="*/ 174212 h 514350"/>
                <a:gd name="connsiteX25" fmla="*/ 352901 w 514350"/>
                <a:gd name="connsiteY25" fmla="*/ 174403 h 514350"/>
                <a:gd name="connsiteX26" fmla="*/ 345281 w 514350"/>
                <a:gd name="connsiteY26" fmla="*/ 215932 h 514350"/>
                <a:gd name="connsiteX27" fmla="*/ 323850 w 514350"/>
                <a:gd name="connsiteY27" fmla="*/ 253270 h 514350"/>
                <a:gd name="connsiteX28" fmla="*/ 244316 w 514350"/>
                <a:gd name="connsiteY28" fmla="*/ 348901 h 514350"/>
                <a:gd name="connsiteX29" fmla="*/ 354711 w 514350"/>
                <a:gd name="connsiteY29" fmla="*/ 348901 h 514350"/>
                <a:gd name="connsiteX30" fmla="*/ 354711 w 514350"/>
                <a:gd name="connsiteY30" fmla="*/ 40471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4711" y="404717"/>
                  </a:moveTo>
                  <a:lnTo>
                    <a:pt x="163640" y="404717"/>
                  </a:lnTo>
                  <a:lnTo>
                    <a:pt x="163640" y="352425"/>
                  </a:lnTo>
                  <a:lnTo>
                    <a:pt x="274415" y="213646"/>
                  </a:lnTo>
                  <a:cubicBezTo>
                    <a:pt x="279464" y="207455"/>
                    <a:pt x="283369" y="201073"/>
                    <a:pt x="286036" y="194501"/>
                  </a:cubicBezTo>
                  <a:cubicBezTo>
                    <a:pt x="288798" y="187928"/>
                    <a:pt x="290132" y="181832"/>
                    <a:pt x="290132" y="176213"/>
                  </a:cubicBezTo>
                  <a:lnTo>
                    <a:pt x="290132" y="175831"/>
                  </a:lnTo>
                  <a:cubicBezTo>
                    <a:pt x="290132" y="167545"/>
                    <a:pt x="287274" y="161068"/>
                    <a:pt x="281654" y="156591"/>
                  </a:cubicBezTo>
                  <a:cubicBezTo>
                    <a:pt x="276035" y="152114"/>
                    <a:pt x="268034" y="149828"/>
                    <a:pt x="257651" y="149828"/>
                  </a:cubicBezTo>
                  <a:cubicBezTo>
                    <a:pt x="247555" y="149828"/>
                    <a:pt x="239459" y="152972"/>
                    <a:pt x="233267" y="159258"/>
                  </a:cubicBezTo>
                  <a:cubicBezTo>
                    <a:pt x="227076" y="165544"/>
                    <a:pt x="223266" y="174498"/>
                    <a:pt x="221933" y="186023"/>
                  </a:cubicBezTo>
                  <a:lnTo>
                    <a:pt x="221933" y="186214"/>
                  </a:lnTo>
                  <a:lnTo>
                    <a:pt x="159544" y="186214"/>
                  </a:lnTo>
                  <a:lnTo>
                    <a:pt x="159544" y="186023"/>
                  </a:lnTo>
                  <a:cubicBezTo>
                    <a:pt x="160877" y="166878"/>
                    <a:pt x="165735" y="150305"/>
                    <a:pt x="174117" y="136493"/>
                  </a:cubicBezTo>
                  <a:cubicBezTo>
                    <a:pt x="182499" y="122682"/>
                    <a:pt x="193739" y="112109"/>
                    <a:pt x="208026" y="104870"/>
                  </a:cubicBezTo>
                  <a:cubicBezTo>
                    <a:pt x="222218" y="97631"/>
                    <a:pt x="238697" y="94012"/>
                    <a:pt x="257366" y="94012"/>
                  </a:cubicBezTo>
                  <a:cubicBezTo>
                    <a:pt x="277463" y="94012"/>
                    <a:pt x="294704" y="97155"/>
                    <a:pt x="308991" y="103442"/>
                  </a:cubicBezTo>
                  <a:cubicBezTo>
                    <a:pt x="323279" y="109728"/>
                    <a:pt x="334137" y="118872"/>
                    <a:pt x="341662" y="130874"/>
                  </a:cubicBezTo>
                  <a:cubicBezTo>
                    <a:pt x="349187" y="142875"/>
                    <a:pt x="352901" y="157353"/>
                    <a:pt x="352901" y="174212"/>
                  </a:cubicBezTo>
                  <a:lnTo>
                    <a:pt x="352901" y="174403"/>
                  </a:lnTo>
                  <a:cubicBezTo>
                    <a:pt x="352901" y="188405"/>
                    <a:pt x="350330" y="202216"/>
                    <a:pt x="345281" y="215932"/>
                  </a:cubicBezTo>
                  <a:cubicBezTo>
                    <a:pt x="340138" y="229648"/>
                    <a:pt x="332994" y="242126"/>
                    <a:pt x="323850" y="253270"/>
                  </a:cubicBezTo>
                  <a:lnTo>
                    <a:pt x="244316" y="348901"/>
                  </a:lnTo>
                  <a:lnTo>
                    <a:pt x="354711" y="348901"/>
                  </a:lnTo>
                  <a:lnTo>
                    <a:pt x="354711" y="4047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E44A75-F56E-478E-A3F2-07F4768D1540}"/>
              </a:ext>
            </a:extLst>
          </p:cNvPr>
          <p:cNvGrpSpPr/>
          <p:nvPr/>
        </p:nvGrpSpPr>
        <p:grpSpPr>
          <a:xfrm>
            <a:off x="273039" y="6057900"/>
            <a:ext cx="338137" cy="304800"/>
            <a:chOff x="1197616" y="506106"/>
            <a:chExt cx="685800" cy="685800"/>
          </a:xfrm>
        </p:grpSpPr>
        <p:sp>
          <p:nvSpPr>
            <p:cNvPr id="23" name="그래픽 1">
              <a:extLst>
                <a:ext uri="{FF2B5EF4-FFF2-40B4-BE49-F238E27FC236}">
                  <a16:creationId xmlns:a16="http://schemas.microsoft.com/office/drawing/2014/main" id="{6D7CF72B-6826-42C4-9A55-C2E51679676B}"/>
                </a:ext>
              </a:extLst>
            </p:cNvPr>
            <p:cNvSpPr/>
            <p:nvPr/>
          </p:nvSpPr>
          <p:spPr>
            <a:xfrm>
              <a:off x="119761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954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" name="자유형: 도형 12">
              <a:extLst>
                <a:ext uri="{FF2B5EF4-FFF2-40B4-BE49-F238E27FC236}">
                  <a16:creationId xmlns:a16="http://schemas.microsoft.com/office/drawing/2014/main" id="{0C473FD8-8F65-4064-A2C1-DA5EC6F0858C}"/>
                </a:ext>
              </a:extLst>
            </p:cNvPr>
            <p:cNvSpPr/>
            <p:nvPr/>
          </p:nvSpPr>
          <p:spPr>
            <a:xfrm>
              <a:off x="128334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4711 w 514350"/>
                <a:gd name="connsiteY5" fmla="*/ 404717 h 514350"/>
                <a:gd name="connsiteX6" fmla="*/ 163640 w 514350"/>
                <a:gd name="connsiteY6" fmla="*/ 404717 h 514350"/>
                <a:gd name="connsiteX7" fmla="*/ 163640 w 514350"/>
                <a:gd name="connsiteY7" fmla="*/ 352425 h 514350"/>
                <a:gd name="connsiteX8" fmla="*/ 274415 w 514350"/>
                <a:gd name="connsiteY8" fmla="*/ 213646 h 514350"/>
                <a:gd name="connsiteX9" fmla="*/ 286036 w 514350"/>
                <a:gd name="connsiteY9" fmla="*/ 194501 h 514350"/>
                <a:gd name="connsiteX10" fmla="*/ 290132 w 514350"/>
                <a:gd name="connsiteY10" fmla="*/ 176213 h 514350"/>
                <a:gd name="connsiteX11" fmla="*/ 290132 w 514350"/>
                <a:gd name="connsiteY11" fmla="*/ 175831 h 514350"/>
                <a:gd name="connsiteX12" fmla="*/ 281654 w 514350"/>
                <a:gd name="connsiteY12" fmla="*/ 156591 h 514350"/>
                <a:gd name="connsiteX13" fmla="*/ 257651 w 514350"/>
                <a:gd name="connsiteY13" fmla="*/ 149828 h 514350"/>
                <a:gd name="connsiteX14" fmla="*/ 233267 w 514350"/>
                <a:gd name="connsiteY14" fmla="*/ 159258 h 514350"/>
                <a:gd name="connsiteX15" fmla="*/ 221933 w 514350"/>
                <a:gd name="connsiteY15" fmla="*/ 186023 h 514350"/>
                <a:gd name="connsiteX16" fmla="*/ 221933 w 514350"/>
                <a:gd name="connsiteY16" fmla="*/ 186214 h 514350"/>
                <a:gd name="connsiteX17" fmla="*/ 159544 w 514350"/>
                <a:gd name="connsiteY17" fmla="*/ 186214 h 514350"/>
                <a:gd name="connsiteX18" fmla="*/ 159544 w 514350"/>
                <a:gd name="connsiteY18" fmla="*/ 186023 h 514350"/>
                <a:gd name="connsiteX19" fmla="*/ 174117 w 514350"/>
                <a:gd name="connsiteY19" fmla="*/ 136493 h 514350"/>
                <a:gd name="connsiteX20" fmla="*/ 208026 w 514350"/>
                <a:gd name="connsiteY20" fmla="*/ 104870 h 514350"/>
                <a:gd name="connsiteX21" fmla="*/ 257366 w 514350"/>
                <a:gd name="connsiteY21" fmla="*/ 94012 h 514350"/>
                <a:gd name="connsiteX22" fmla="*/ 308991 w 514350"/>
                <a:gd name="connsiteY22" fmla="*/ 103442 h 514350"/>
                <a:gd name="connsiteX23" fmla="*/ 341662 w 514350"/>
                <a:gd name="connsiteY23" fmla="*/ 130874 h 514350"/>
                <a:gd name="connsiteX24" fmla="*/ 352901 w 514350"/>
                <a:gd name="connsiteY24" fmla="*/ 174212 h 514350"/>
                <a:gd name="connsiteX25" fmla="*/ 352901 w 514350"/>
                <a:gd name="connsiteY25" fmla="*/ 174403 h 514350"/>
                <a:gd name="connsiteX26" fmla="*/ 345281 w 514350"/>
                <a:gd name="connsiteY26" fmla="*/ 215932 h 514350"/>
                <a:gd name="connsiteX27" fmla="*/ 323850 w 514350"/>
                <a:gd name="connsiteY27" fmla="*/ 253270 h 514350"/>
                <a:gd name="connsiteX28" fmla="*/ 244316 w 514350"/>
                <a:gd name="connsiteY28" fmla="*/ 348901 h 514350"/>
                <a:gd name="connsiteX29" fmla="*/ 354711 w 514350"/>
                <a:gd name="connsiteY29" fmla="*/ 348901 h 514350"/>
                <a:gd name="connsiteX30" fmla="*/ 354711 w 514350"/>
                <a:gd name="connsiteY30" fmla="*/ 40471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4711" y="404717"/>
                  </a:moveTo>
                  <a:lnTo>
                    <a:pt x="163640" y="404717"/>
                  </a:lnTo>
                  <a:lnTo>
                    <a:pt x="163640" y="352425"/>
                  </a:lnTo>
                  <a:lnTo>
                    <a:pt x="274415" y="213646"/>
                  </a:lnTo>
                  <a:cubicBezTo>
                    <a:pt x="279464" y="207455"/>
                    <a:pt x="283369" y="201073"/>
                    <a:pt x="286036" y="194501"/>
                  </a:cubicBezTo>
                  <a:cubicBezTo>
                    <a:pt x="288798" y="187928"/>
                    <a:pt x="290132" y="181832"/>
                    <a:pt x="290132" y="176213"/>
                  </a:cubicBezTo>
                  <a:lnTo>
                    <a:pt x="290132" y="175831"/>
                  </a:lnTo>
                  <a:cubicBezTo>
                    <a:pt x="290132" y="167545"/>
                    <a:pt x="287274" y="161068"/>
                    <a:pt x="281654" y="156591"/>
                  </a:cubicBezTo>
                  <a:cubicBezTo>
                    <a:pt x="276035" y="152114"/>
                    <a:pt x="268034" y="149828"/>
                    <a:pt x="257651" y="149828"/>
                  </a:cubicBezTo>
                  <a:cubicBezTo>
                    <a:pt x="247555" y="149828"/>
                    <a:pt x="239459" y="152972"/>
                    <a:pt x="233267" y="159258"/>
                  </a:cubicBezTo>
                  <a:cubicBezTo>
                    <a:pt x="227076" y="165544"/>
                    <a:pt x="223266" y="174498"/>
                    <a:pt x="221933" y="186023"/>
                  </a:cubicBezTo>
                  <a:lnTo>
                    <a:pt x="221933" y="186214"/>
                  </a:lnTo>
                  <a:lnTo>
                    <a:pt x="159544" y="186214"/>
                  </a:lnTo>
                  <a:lnTo>
                    <a:pt x="159544" y="186023"/>
                  </a:lnTo>
                  <a:cubicBezTo>
                    <a:pt x="160877" y="166878"/>
                    <a:pt x="165735" y="150305"/>
                    <a:pt x="174117" y="136493"/>
                  </a:cubicBezTo>
                  <a:cubicBezTo>
                    <a:pt x="182499" y="122682"/>
                    <a:pt x="193739" y="112109"/>
                    <a:pt x="208026" y="104870"/>
                  </a:cubicBezTo>
                  <a:cubicBezTo>
                    <a:pt x="222218" y="97631"/>
                    <a:pt x="238697" y="94012"/>
                    <a:pt x="257366" y="94012"/>
                  </a:cubicBezTo>
                  <a:cubicBezTo>
                    <a:pt x="277463" y="94012"/>
                    <a:pt x="294704" y="97155"/>
                    <a:pt x="308991" y="103442"/>
                  </a:cubicBezTo>
                  <a:cubicBezTo>
                    <a:pt x="323279" y="109728"/>
                    <a:pt x="334137" y="118872"/>
                    <a:pt x="341662" y="130874"/>
                  </a:cubicBezTo>
                  <a:cubicBezTo>
                    <a:pt x="349187" y="142875"/>
                    <a:pt x="352901" y="157353"/>
                    <a:pt x="352901" y="174212"/>
                  </a:cubicBezTo>
                  <a:lnTo>
                    <a:pt x="352901" y="174403"/>
                  </a:lnTo>
                  <a:cubicBezTo>
                    <a:pt x="352901" y="188405"/>
                    <a:pt x="350330" y="202216"/>
                    <a:pt x="345281" y="215932"/>
                  </a:cubicBezTo>
                  <a:cubicBezTo>
                    <a:pt x="340138" y="229648"/>
                    <a:pt x="332994" y="242126"/>
                    <a:pt x="323850" y="253270"/>
                  </a:cubicBezTo>
                  <a:lnTo>
                    <a:pt x="244316" y="348901"/>
                  </a:lnTo>
                  <a:lnTo>
                    <a:pt x="354711" y="348901"/>
                  </a:lnTo>
                  <a:lnTo>
                    <a:pt x="354711" y="4047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05DE7-BCA7-4569-927E-1C73FB8856D9}"/>
              </a:ext>
            </a:extLst>
          </p:cNvPr>
          <p:cNvGrpSpPr/>
          <p:nvPr/>
        </p:nvGrpSpPr>
        <p:grpSpPr>
          <a:xfrm>
            <a:off x="230177" y="6919890"/>
            <a:ext cx="350980" cy="335489"/>
            <a:chOff x="1969141" y="506106"/>
            <a:chExt cx="685800" cy="685800"/>
          </a:xfrm>
        </p:grpSpPr>
        <p:sp>
          <p:nvSpPr>
            <p:cNvPr id="26" name="그래픽 1">
              <a:extLst>
                <a:ext uri="{FF2B5EF4-FFF2-40B4-BE49-F238E27FC236}">
                  <a16:creationId xmlns:a16="http://schemas.microsoft.com/office/drawing/2014/main" id="{B1EBD2DB-C254-4A35-A961-2CA141D8A965}"/>
                </a:ext>
              </a:extLst>
            </p:cNvPr>
            <p:cNvSpPr/>
            <p:nvPr/>
          </p:nvSpPr>
          <p:spPr>
            <a:xfrm>
              <a:off x="196914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07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자유형: 도형 13">
              <a:extLst>
                <a:ext uri="{FF2B5EF4-FFF2-40B4-BE49-F238E27FC236}">
                  <a16:creationId xmlns:a16="http://schemas.microsoft.com/office/drawing/2014/main" id="{9E3D59B8-89EF-4655-8185-C135DBB0E8DE}"/>
                </a:ext>
              </a:extLst>
            </p:cNvPr>
            <p:cNvSpPr/>
            <p:nvPr/>
          </p:nvSpPr>
          <p:spPr>
            <a:xfrm>
              <a:off x="205486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0710 w 514350"/>
                <a:gd name="connsiteY5" fmla="*/ 323088 h 514350"/>
                <a:gd name="connsiteX6" fmla="*/ 339566 w 514350"/>
                <a:gd name="connsiteY6" fmla="*/ 368999 h 514350"/>
                <a:gd name="connsiteX7" fmla="*/ 307181 w 514350"/>
                <a:gd name="connsiteY7" fmla="*/ 397955 h 514350"/>
                <a:gd name="connsiteX8" fmla="*/ 255842 w 514350"/>
                <a:gd name="connsiteY8" fmla="*/ 407861 h 514350"/>
                <a:gd name="connsiteX9" fmla="*/ 203644 w 514350"/>
                <a:gd name="connsiteY9" fmla="*/ 397669 h 514350"/>
                <a:gd name="connsiteX10" fmla="*/ 167259 w 514350"/>
                <a:gd name="connsiteY10" fmla="*/ 368046 h 514350"/>
                <a:gd name="connsiteX11" fmla="*/ 152400 w 514350"/>
                <a:gd name="connsiteY11" fmla="*/ 321755 h 514350"/>
                <a:gd name="connsiteX12" fmla="*/ 215265 w 514350"/>
                <a:gd name="connsiteY12" fmla="*/ 321755 h 514350"/>
                <a:gd name="connsiteX13" fmla="*/ 221171 w 514350"/>
                <a:gd name="connsiteY13" fmla="*/ 337947 h 514350"/>
                <a:gd name="connsiteX14" fmla="*/ 232791 w 514350"/>
                <a:gd name="connsiteY14" fmla="*/ 348139 h 514350"/>
                <a:gd name="connsiteX15" fmla="*/ 249269 w 514350"/>
                <a:gd name="connsiteY15" fmla="*/ 351663 h 514350"/>
                <a:gd name="connsiteX16" fmla="*/ 276034 w 514350"/>
                <a:gd name="connsiteY16" fmla="*/ 342424 h 514350"/>
                <a:gd name="connsiteX17" fmla="*/ 285464 w 514350"/>
                <a:gd name="connsiteY17" fmla="*/ 316516 h 514350"/>
                <a:gd name="connsiteX18" fmla="*/ 285464 w 514350"/>
                <a:gd name="connsiteY18" fmla="*/ 309277 h 514350"/>
                <a:gd name="connsiteX19" fmla="*/ 277844 w 514350"/>
                <a:gd name="connsiteY19" fmla="*/ 282226 h 514350"/>
                <a:gd name="connsiteX20" fmla="*/ 255937 w 514350"/>
                <a:gd name="connsiteY20" fmla="*/ 272701 h 514350"/>
                <a:gd name="connsiteX21" fmla="*/ 228600 w 514350"/>
                <a:gd name="connsiteY21" fmla="*/ 272701 h 514350"/>
                <a:gd name="connsiteX22" fmla="*/ 228600 w 514350"/>
                <a:gd name="connsiteY22" fmla="*/ 216884 h 514350"/>
                <a:gd name="connsiteX23" fmla="*/ 255937 w 514350"/>
                <a:gd name="connsiteY23" fmla="*/ 216884 h 514350"/>
                <a:gd name="connsiteX24" fmla="*/ 273844 w 514350"/>
                <a:gd name="connsiteY24" fmla="*/ 208502 h 514350"/>
                <a:gd name="connsiteX25" fmla="*/ 280130 w 514350"/>
                <a:gd name="connsiteY25" fmla="*/ 185166 h 514350"/>
                <a:gd name="connsiteX26" fmla="*/ 280130 w 514350"/>
                <a:gd name="connsiteY26" fmla="*/ 179832 h 514350"/>
                <a:gd name="connsiteX27" fmla="*/ 273177 w 514350"/>
                <a:gd name="connsiteY27" fmla="*/ 157925 h 514350"/>
                <a:gd name="connsiteX28" fmla="*/ 253555 w 514350"/>
                <a:gd name="connsiteY28" fmla="*/ 150209 h 514350"/>
                <a:gd name="connsiteX29" fmla="*/ 238601 w 514350"/>
                <a:gd name="connsiteY29" fmla="*/ 154210 h 514350"/>
                <a:gd name="connsiteX30" fmla="*/ 227171 w 514350"/>
                <a:gd name="connsiteY30" fmla="*/ 165830 h 514350"/>
                <a:gd name="connsiteX31" fmla="*/ 220504 w 514350"/>
                <a:gd name="connsiteY31" fmla="*/ 184214 h 514350"/>
                <a:gd name="connsiteX32" fmla="*/ 157829 w 514350"/>
                <a:gd name="connsiteY32" fmla="*/ 184214 h 514350"/>
                <a:gd name="connsiteX33" fmla="*/ 173736 w 514350"/>
                <a:gd name="connsiteY33" fmla="*/ 135636 h 514350"/>
                <a:gd name="connsiteX34" fmla="*/ 208312 w 514350"/>
                <a:gd name="connsiteY34" fmla="*/ 104584 h 514350"/>
                <a:gd name="connsiteX35" fmla="*/ 255842 w 514350"/>
                <a:gd name="connsiteY35" fmla="*/ 93917 h 514350"/>
                <a:gd name="connsiteX36" fmla="*/ 322135 w 514350"/>
                <a:gd name="connsiteY36" fmla="*/ 114776 h 514350"/>
                <a:gd name="connsiteX37" fmla="*/ 345567 w 514350"/>
                <a:gd name="connsiteY37" fmla="*/ 173927 h 514350"/>
                <a:gd name="connsiteX38" fmla="*/ 345567 w 514350"/>
                <a:gd name="connsiteY38" fmla="*/ 183261 h 514350"/>
                <a:gd name="connsiteX39" fmla="*/ 334232 w 514350"/>
                <a:gd name="connsiteY39" fmla="*/ 220504 h 514350"/>
                <a:gd name="connsiteX40" fmla="*/ 302038 w 514350"/>
                <a:gd name="connsiteY40" fmla="*/ 244221 h 514350"/>
                <a:gd name="connsiteX41" fmla="*/ 338138 w 514350"/>
                <a:gd name="connsiteY41" fmla="*/ 267462 h 514350"/>
                <a:gd name="connsiteX42" fmla="*/ 350901 w 514350"/>
                <a:gd name="connsiteY42" fmla="*/ 313754 h 514350"/>
                <a:gd name="connsiteX43" fmla="*/ 350901 w 514350"/>
                <a:gd name="connsiteY43" fmla="*/ 32308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0710" y="323088"/>
                  </a:moveTo>
                  <a:cubicBezTo>
                    <a:pt x="350710" y="340995"/>
                    <a:pt x="346996" y="356330"/>
                    <a:pt x="339566" y="368999"/>
                  </a:cubicBezTo>
                  <a:cubicBezTo>
                    <a:pt x="332137" y="381667"/>
                    <a:pt x="321373" y="391382"/>
                    <a:pt x="307181" y="397955"/>
                  </a:cubicBezTo>
                  <a:cubicBezTo>
                    <a:pt x="292989" y="404527"/>
                    <a:pt x="275844" y="407861"/>
                    <a:pt x="255842" y="407861"/>
                  </a:cubicBezTo>
                  <a:cubicBezTo>
                    <a:pt x="236315" y="407861"/>
                    <a:pt x="218884" y="404527"/>
                    <a:pt x="203644" y="397669"/>
                  </a:cubicBezTo>
                  <a:cubicBezTo>
                    <a:pt x="188404" y="390906"/>
                    <a:pt x="176213" y="381000"/>
                    <a:pt x="167259" y="368046"/>
                  </a:cubicBezTo>
                  <a:cubicBezTo>
                    <a:pt x="158210" y="355092"/>
                    <a:pt x="153257" y="339662"/>
                    <a:pt x="152400" y="321755"/>
                  </a:cubicBezTo>
                  <a:lnTo>
                    <a:pt x="215265" y="321755"/>
                  </a:lnTo>
                  <a:cubicBezTo>
                    <a:pt x="216122" y="328136"/>
                    <a:pt x="218122" y="333470"/>
                    <a:pt x="221171" y="337947"/>
                  </a:cubicBezTo>
                  <a:cubicBezTo>
                    <a:pt x="224219" y="342424"/>
                    <a:pt x="228124" y="345758"/>
                    <a:pt x="232791" y="348139"/>
                  </a:cubicBezTo>
                  <a:cubicBezTo>
                    <a:pt x="237553" y="350425"/>
                    <a:pt x="242983" y="351663"/>
                    <a:pt x="249269" y="351663"/>
                  </a:cubicBezTo>
                  <a:cubicBezTo>
                    <a:pt x="260794" y="351663"/>
                    <a:pt x="269748" y="348615"/>
                    <a:pt x="276034" y="342424"/>
                  </a:cubicBezTo>
                  <a:cubicBezTo>
                    <a:pt x="282321" y="336328"/>
                    <a:pt x="285464" y="327660"/>
                    <a:pt x="285464" y="316516"/>
                  </a:cubicBezTo>
                  <a:lnTo>
                    <a:pt x="285464" y="309277"/>
                  </a:lnTo>
                  <a:cubicBezTo>
                    <a:pt x="285464" y="297561"/>
                    <a:pt x="282892" y="288512"/>
                    <a:pt x="277844" y="282226"/>
                  </a:cubicBezTo>
                  <a:cubicBezTo>
                    <a:pt x="272701" y="275844"/>
                    <a:pt x="265462" y="272701"/>
                    <a:pt x="255937" y="272701"/>
                  </a:cubicBezTo>
                  <a:lnTo>
                    <a:pt x="228600" y="272701"/>
                  </a:lnTo>
                  <a:lnTo>
                    <a:pt x="228600" y="216884"/>
                  </a:lnTo>
                  <a:lnTo>
                    <a:pt x="255937" y="216884"/>
                  </a:lnTo>
                  <a:cubicBezTo>
                    <a:pt x="263652" y="216884"/>
                    <a:pt x="269557" y="214122"/>
                    <a:pt x="273844" y="208502"/>
                  </a:cubicBezTo>
                  <a:cubicBezTo>
                    <a:pt x="278035" y="202978"/>
                    <a:pt x="280130" y="195167"/>
                    <a:pt x="280130" y="185166"/>
                  </a:cubicBezTo>
                  <a:lnTo>
                    <a:pt x="280130" y="179832"/>
                  </a:lnTo>
                  <a:cubicBezTo>
                    <a:pt x="280130" y="170402"/>
                    <a:pt x="277749" y="163068"/>
                    <a:pt x="273177" y="157925"/>
                  </a:cubicBezTo>
                  <a:cubicBezTo>
                    <a:pt x="268510" y="152781"/>
                    <a:pt x="261938" y="150209"/>
                    <a:pt x="253555" y="150209"/>
                  </a:cubicBezTo>
                  <a:cubicBezTo>
                    <a:pt x="248031" y="150209"/>
                    <a:pt x="243078" y="151543"/>
                    <a:pt x="238601" y="154210"/>
                  </a:cubicBezTo>
                  <a:cubicBezTo>
                    <a:pt x="234124" y="156877"/>
                    <a:pt x="230315" y="160782"/>
                    <a:pt x="227171" y="165830"/>
                  </a:cubicBezTo>
                  <a:cubicBezTo>
                    <a:pt x="224028" y="170879"/>
                    <a:pt x="221837" y="177070"/>
                    <a:pt x="220504" y="184214"/>
                  </a:cubicBezTo>
                  <a:lnTo>
                    <a:pt x="157829" y="184214"/>
                  </a:lnTo>
                  <a:cubicBezTo>
                    <a:pt x="159639" y="165449"/>
                    <a:pt x="164878" y="149257"/>
                    <a:pt x="173736" y="135636"/>
                  </a:cubicBezTo>
                  <a:cubicBezTo>
                    <a:pt x="182499" y="122015"/>
                    <a:pt x="194024" y="111633"/>
                    <a:pt x="208312" y="104584"/>
                  </a:cubicBezTo>
                  <a:cubicBezTo>
                    <a:pt x="222504" y="97441"/>
                    <a:pt x="238411" y="93917"/>
                    <a:pt x="255842" y="93917"/>
                  </a:cubicBezTo>
                  <a:cubicBezTo>
                    <a:pt x="284417" y="93917"/>
                    <a:pt x="306514" y="100870"/>
                    <a:pt x="322135" y="114776"/>
                  </a:cubicBezTo>
                  <a:cubicBezTo>
                    <a:pt x="337756" y="128683"/>
                    <a:pt x="345567" y="148400"/>
                    <a:pt x="345567" y="173927"/>
                  </a:cubicBezTo>
                  <a:lnTo>
                    <a:pt x="345567" y="183261"/>
                  </a:lnTo>
                  <a:cubicBezTo>
                    <a:pt x="345567" y="197549"/>
                    <a:pt x="341757" y="209931"/>
                    <a:pt x="334232" y="220504"/>
                  </a:cubicBezTo>
                  <a:cubicBezTo>
                    <a:pt x="326708" y="231077"/>
                    <a:pt x="315944" y="238982"/>
                    <a:pt x="302038" y="244221"/>
                  </a:cubicBezTo>
                  <a:cubicBezTo>
                    <a:pt x="317563" y="247555"/>
                    <a:pt x="329565" y="255365"/>
                    <a:pt x="338138" y="267462"/>
                  </a:cubicBezTo>
                  <a:cubicBezTo>
                    <a:pt x="346615" y="279559"/>
                    <a:pt x="350901" y="294989"/>
                    <a:pt x="350901" y="313754"/>
                  </a:cubicBezTo>
                  <a:lnTo>
                    <a:pt x="350901" y="3230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105DE7-BCA7-4569-927E-1C73FB8856D9}"/>
              </a:ext>
            </a:extLst>
          </p:cNvPr>
          <p:cNvGrpSpPr/>
          <p:nvPr/>
        </p:nvGrpSpPr>
        <p:grpSpPr>
          <a:xfrm>
            <a:off x="5822714" y="6415673"/>
            <a:ext cx="331146" cy="294326"/>
            <a:chOff x="1969141" y="506106"/>
            <a:chExt cx="685800" cy="685800"/>
          </a:xfrm>
        </p:grpSpPr>
        <p:sp>
          <p:nvSpPr>
            <p:cNvPr id="29" name="그래픽 1">
              <a:extLst>
                <a:ext uri="{FF2B5EF4-FFF2-40B4-BE49-F238E27FC236}">
                  <a16:creationId xmlns:a16="http://schemas.microsoft.com/office/drawing/2014/main" id="{B1EBD2DB-C254-4A35-A961-2CA141D8A965}"/>
                </a:ext>
              </a:extLst>
            </p:cNvPr>
            <p:cNvSpPr/>
            <p:nvPr/>
          </p:nvSpPr>
          <p:spPr>
            <a:xfrm>
              <a:off x="196914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07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자유형: 도형 13">
              <a:extLst>
                <a:ext uri="{FF2B5EF4-FFF2-40B4-BE49-F238E27FC236}">
                  <a16:creationId xmlns:a16="http://schemas.microsoft.com/office/drawing/2014/main" id="{9E3D59B8-89EF-4655-8185-C135DBB0E8DE}"/>
                </a:ext>
              </a:extLst>
            </p:cNvPr>
            <p:cNvSpPr/>
            <p:nvPr/>
          </p:nvSpPr>
          <p:spPr>
            <a:xfrm>
              <a:off x="205486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0710 w 514350"/>
                <a:gd name="connsiteY5" fmla="*/ 323088 h 514350"/>
                <a:gd name="connsiteX6" fmla="*/ 339566 w 514350"/>
                <a:gd name="connsiteY6" fmla="*/ 368999 h 514350"/>
                <a:gd name="connsiteX7" fmla="*/ 307181 w 514350"/>
                <a:gd name="connsiteY7" fmla="*/ 397955 h 514350"/>
                <a:gd name="connsiteX8" fmla="*/ 255842 w 514350"/>
                <a:gd name="connsiteY8" fmla="*/ 407861 h 514350"/>
                <a:gd name="connsiteX9" fmla="*/ 203644 w 514350"/>
                <a:gd name="connsiteY9" fmla="*/ 397669 h 514350"/>
                <a:gd name="connsiteX10" fmla="*/ 167259 w 514350"/>
                <a:gd name="connsiteY10" fmla="*/ 368046 h 514350"/>
                <a:gd name="connsiteX11" fmla="*/ 152400 w 514350"/>
                <a:gd name="connsiteY11" fmla="*/ 321755 h 514350"/>
                <a:gd name="connsiteX12" fmla="*/ 215265 w 514350"/>
                <a:gd name="connsiteY12" fmla="*/ 321755 h 514350"/>
                <a:gd name="connsiteX13" fmla="*/ 221171 w 514350"/>
                <a:gd name="connsiteY13" fmla="*/ 337947 h 514350"/>
                <a:gd name="connsiteX14" fmla="*/ 232791 w 514350"/>
                <a:gd name="connsiteY14" fmla="*/ 348139 h 514350"/>
                <a:gd name="connsiteX15" fmla="*/ 249269 w 514350"/>
                <a:gd name="connsiteY15" fmla="*/ 351663 h 514350"/>
                <a:gd name="connsiteX16" fmla="*/ 276034 w 514350"/>
                <a:gd name="connsiteY16" fmla="*/ 342424 h 514350"/>
                <a:gd name="connsiteX17" fmla="*/ 285464 w 514350"/>
                <a:gd name="connsiteY17" fmla="*/ 316516 h 514350"/>
                <a:gd name="connsiteX18" fmla="*/ 285464 w 514350"/>
                <a:gd name="connsiteY18" fmla="*/ 309277 h 514350"/>
                <a:gd name="connsiteX19" fmla="*/ 277844 w 514350"/>
                <a:gd name="connsiteY19" fmla="*/ 282226 h 514350"/>
                <a:gd name="connsiteX20" fmla="*/ 255937 w 514350"/>
                <a:gd name="connsiteY20" fmla="*/ 272701 h 514350"/>
                <a:gd name="connsiteX21" fmla="*/ 228600 w 514350"/>
                <a:gd name="connsiteY21" fmla="*/ 272701 h 514350"/>
                <a:gd name="connsiteX22" fmla="*/ 228600 w 514350"/>
                <a:gd name="connsiteY22" fmla="*/ 216884 h 514350"/>
                <a:gd name="connsiteX23" fmla="*/ 255937 w 514350"/>
                <a:gd name="connsiteY23" fmla="*/ 216884 h 514350"/>
                <a:gd name="connsiteX24" fmla="*/ 273844 w 514350"/>
                <a:gd name="connsiteY24" fmla="*/ 208502 h 514350"/>
                <a:gd name="connsiteX25" fmla="*/ 280130 w 514350"/>
                <a:gd name="connsiteY25" fmla="*/ 185166 h 514350"/>
                <a:gd name="connsiteX26" fmla="*/ 280130 w 514350"/>
                <a:gd name="connsiteY26" fmla="*/ 179832 h 514350"/>
                <a:gd name="connsiteX27" fmla="*/ 273177 w 514350"/>
                <a:gd name="connsiteY27" fmla="*/ 157925 h 514350"/>
                <a:gd name="connsiteX28" fmla="*/ 253555 w 514350"/>
                <a:gd name="connsiteY28" fmla="*/ 150209 h 514350"/>
                <a:gd name="connsiteX29" fmla="*/ 238601 w 514350"/>
                <a:gd name="connsiteY29" fmla="*/ 154210 h 514350"/>
                <a:gd name="connsiteX30" fmla="*/ 227171 w 514350"/>
                <a:gd name="connsiteY30" fmla="*/ 165830 h 514350"/>
                <a:gd name="connsiteX31" fmla="*/ 220504 w 514350"/>
                <a:gd name="connsiteY31" fmla="*/ 184214 h 514350"/>
                <a:gd name="connsiteX32" fmla="*/ 157829 w 514350"/>
                <a:gd name="connsiteY32" fmla="*/ 184214 h 514350"/>
                <a:gd name="connsiteX33" fmla="*/ 173736 w 514350"/>
                <a:gd name="connsiteY33" fmla="*/ 135636 h 514350"/>
                <a:gd name="connsiteX34" fmla="*/ 208312 w 514350"/>
                <a:gd name="connsiteY34" fmla="*/ 104584 h 514350"/>
                <a:gd name="connsiteX35" fmla="*/ 255842 w 514350"/>
                <a:gd name="connsiteY35" fmla="*/ 93917 h 514350"/>
                <a:gd name="connsiteX36" fmla="*/ 322135 w 514350"/>
                <a:gd name="connsiteY36" fmla="*/ 114776 h 514350"/>
                <a:gd name="connsiteX37" fmla="*/ 345567 w 514350"/>
                <a:gd name="connsiteY37" fmla="*/ 173927 h 514350"/>
                <a:gd name="connsiteX38" fmla="*/ 345567 w 514350"/>
                <a:gd name="connsiteY38" fmla="*/ 183261 h 514350"/>
                <a:gd name="connsiteX39" fmla="*/ 334232 w 514350"/>
                <a:gd name="connsiteY39" fmla="*/ 220504 h 514350"/>
                <a:gd name="connsiteX40" fmla="*/ 302038 w 514350"/>
                <a:gd name="connsiteY40" fmla="*/ 244221 h 514350"/>
                <a:gd name="connsiteX41" fmla="*/ 338138 w 514350"/>
                <a:gd name="connsiteY41" fmla="*/ 267462 h 514350"/>
                <a:gd name="connsiteX42" fmla="*/ 350901 w 514350"/>
                <a:gd name="connsiteY42" fmla="*/ 313754 h 514350"/>
                <a:gd name="connsiteX43" fmla="*/ 350901 w 514350"/>
                <a:gd name="connsiteY43" fmla="*/ 32308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0710" y="323088"/>
                  </a:moveTo>
                  <a:cubicBezTo>
                    <a:pt x="350710" y="340995"/>
                    <a:pt x="346996" y="356330"/>
                    <a:pt x="339566" y="368999"/>
                  </a:cubicBezTo>
                  <a:cubicBezTo>
                    <a:pt x="332137" y="381667"/>
                    <a:pt x="321373" y="391382"/>
                    <a:pt x="307181" y="397955"/>
                  </a:cubicBezTo>
                  <a:cubicBezTo>
                    <a:pt x="292989" y="404527"/>
                    <a:pt x="275844" y="407861"/>
                    <a:pt x="255842" y="407861"/>
                  </a:cubicBezTo>
                  <a:cubicBezTo>
                    <a:pt x="236315" y="407861"/>
                    <a:pt x="218884" y="404527"/>
                    <a:pt x="203644" y="397669"/>
                  </a:cubicBezTo>
                  <a:cubicBezTo>
                    <a:pt x="188404" y="390906"/>
                    <a:pt x="176213" y="381000"/>
                    <a:pt x="167259" y="368046"/>
                  </a:cubicBezTo>
                  <a:cubicBezTo>
                    <a:pt x="158210" y="355092"/>
                    <a:pt x="153257" y="339662"/>
                    <a:pt x="152400" y="321755"/>
                  </a:cubicBezTo>
                  <a:lnTo>
                    <a:pt x="215265" y="321755"/>
                  </a:lnTo>
                  <a:cubicBezTo>
                    <a:pt x="216122" y="328136"/>
                    <a:pt x="218122" y="333470"/>
                    <a:pt x="221171" y="337947"/>
                  </a:cubicBezTo>
                  <a:cubicBezTo>
                    <a:pt x="224219" y="342424"/>
                    <a:pt x="228124" y="345758"/>
                    <a:pt x="232791" y="348139"/>
                  </a:cubicBezTo>
                  <a:cubicBezTo>
                    <a:pt x="237553" y="350425"/>
                    <a:pt x="242983" y="351663"/>
                    <a:pt x="249269" y="351663"/>
                  </a:cubicBezTo>
                  <a:cubicBezTo>
                    <a:pt x="260794" y="351663"/>
                    <a:pt x="269748" y="348615"/>
                    <a:pt x="276034" y="342424"/>
                  </a:cubicBezTo>
                  <a:cubicBezTo>
                    <a:pt x="282321" y="336328"/>
                    <a:pt x="285464" y="327660"/>
                    <a:pt x="285464" y="316516"/>
                  </a:cubicBezTo>
                  <a:lnTo>
                    <a:pt x="285464" y="309277"/>
                  </a:lnTo>
                  <a:cubicBezTo>
                    <a:pt x="285464" y="297561"/>
                    <a:pt x="282892" y="288512"/>
                    <a:pt x="277844" y="282226"/>
                  </a:cubicBezTo>
                  <a:cubicBezTo>
                    <a:pt x="272701" y="275844"/>
                    <a:pt x="265462" y="272701"/>
                    <a:pt x="255937" y="272701"/>
                  </a:cubicBezTo>
                  <a:lnTo>
                    <a:pt x="228600" y="272701"/>
                  </a:lnTo>
                  <a:lnTo>
                    <a:pt x="228600" y="216884"/>
                  </a:lnTo>
                  <a:lnTo>
                    <a:pt x="255937" y="216884"/>
                  </a:lnTo>
                  <a:cubicBezTo>
                    <a:pt x="263652" y="216884"/>
                    <a:pt x="269557" y="214122"/>
                    <a:pt x="273844" y="208502"/>
                  </a:cubicBezTo>
                  <a:cubicBezTo>
                    <a:pt x="278035" y="202978"/>
                    <a:pt x="280130" y="195167"/>
                    <a:pt x="280130" y="185166"/>
                  </a:cubicBezTo>
                  <a:lnTo>
                    <a:pt x="280130" y="179832"/>
                  </a:lnTo>
                  <a:cubicBezTo>
                    <a:pt x="280130" y="170402"/>
                    <a:pt x="277749" y="163068"/>
                    <a:pt x="273177" y="157925"/>
                  </a:cubicBezTo>
                  <a:cubicBezTo>
                    <a:pt x="268510" y="152781"/>
                    <a:pt x="261938" y="150209"/>
                    <a:pt x="253555" y="150209"/>
                  </a:cubicBezTo>
                  <a:cubicBezTo>
                    <a:pt x="248031" y="150209"/>
                    <a:pt x="243078" y="151543"/>
                    <a:pt x="238601" y="154210"/>
                  </a:cubicBezTo>
                  <a:cubicBezTo>
                    <a:pt x="234124" y="156877"/>
                    <a:pt x="230315" y="160782"/>
                    <a:pt x="227171" y="165830"/>
                  </a:cubicBezTo>
                  <a:cubicBezTo>
                    <a:pt x="224028" y="170879"/>
                    <a:pt x="221837" y="177070"/>
                    <a:pt x="220504" y="184214"/>
                  </a:cubicBezTo>
                  <a:lnTo>
                    <a:pt x="157829" y="184214"/>
                  </a:lnTo>
                  <a:cubicBezTo>
                    <a:pt x="159639" y="165449"/>
                    <a:pt x="164878" y="149257"/>
                    <a:pt x="173736" y="135636"/>
                  </a:cubicBezTo>
                  <a:cubicBezTo>
                    <a:pt x="182499" y="122015"/>
                    <a:pt x="194024" y="111633"/>
                    <a:pt x="208312" y="104584"/>
                  </a:cubicBezTo>
                  <a:cubicBezTo>
                    <a:pt x="222504" y="97441"/>
                    <a:pt x="238411" y="93917"/>
                    <a:pt x="255842" y="93917"/>
                  </a:cubicBezTo>
                  <a:cubicBezTo>
                    <a:pt x="284417" y="93917"/>
                    <a:pt x="306514" y="100870"/>
                    <a:pt x="322135" y="114776"/>
                  </a:cubicBezTo>
                  <a:cubicBezTo>
                    <a:pt x="337756" y="128683"/>
                    <a:pt x="345567" y="148400"/>
                    <a:pt x="345567" y="173927"/>
                  </a:cubicBezTo>
                  <a:lnTo>
                    <a:pt x="345567" y="183261"/>
                  </a:lnTo>
                  <a:cubicBezTo>
                    <a:pt x="345567" y="197549"/>
                    <a:pt x="341757" y="209931"/>
                    <a:pt x="334232" y="220504"/>
                  </a:cubicBezTo>
                  <a:cubicBezTo>
                    <a:pt x="326708" y="231077"/>
                    <a:pt x="315944" y="238982"/>
                    <a:pt x="302038" y="244221"/>
                  </a:cubicBezTo>
                  <a:cubicBezTo>
                    <a:pt x="317563" y="247555"/>
                    <a:pt x="329565" y="255365"/>
                    <a:pt x="338138" y="267462"/>
                  </a:cubicBezTo>
                  <a:cubicBezTo>
                    <a:pt x="346615" y="279559"/>
                    <a:pt x="350901" y="294989"/>
                    <a:pt x="350901" y="313754"/>
                  </a:cubicBezTo>
                  <a:lnTo>
                    <a:pt x="350901" y="3230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023042-66B9-446E-8741-C3D69C56C2BD}"/>
              </a:ext>
            </a:extLst>
          </p:cNvPr>
          <p:cNvGrpSpPr/>
          <p:nvPr/>
        </p:nvGrpSpPr>
        <p:grpSpPr>
          <a:xfrm>
            <a:off x="8368167" y="4960917"/>
            <a:ext cx="355076" cy="342900"/>
            <a:chOff x="2740666" y="506106"/>
            <a:chExt cx="685800" cy="685800"/>
          </a:xfrm>
        </p:grpSpPr>
        <p:sp>
          <p:nvSpPr>
            <p:cNvPr id="32" name="그래픽 1">
              <a:extLst>
                <a:ext uri="{FF2B5EF4-FFF2-40B4-BE49-F238E27FC236}">
                  <a16:creationId xmlns:a16="http://schemas.microsoft.com/office/drawing/2014/main" id="{489B552B-FE50-4649-9A0E-016102BD778C}"/>
                </a:ext>
              </a:extLst>
            </p:cNvPr>
            <p:cNvSpPr/>
            <p:nvPr/>
          </p:nvSpPr>
          <p:spPr>
            <a:xfrm>
              <a:off x="274066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E7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3" name="자유형: 도형 14">
              <a:extLst>
                <a:ext uri="{FF2B5EF4-FFF2-40B4-BE49-F238E27FC236}">
                  <a16:creationId xmlns:a16="http://schemas.microsoft.com/office/drawing/2014/main" id="{4A43D165-E126-4E02-835D-CB1E1EF37545}"/>
                </a:ext>
              </a:extLst>
            </p:cNvPr>
            <p:cNvSpPr/>
            <p:nvPr/>
          </p:nvSpPr>
          <p:spPr>
            <a:xfrm>
              <a:off x="282639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68808 w 514350"/>
                <a:gd name="connsiteY5" fmla="*/ 357569 h 514350"/>
                <a:gd name="connsiteX6" fmla="*/ 343471 w 514350"/>
                <a:gd name="connsiteY6" fmla="*/ 357569 h 514350"/>
                <a:gd name="connsiteX7" fmla="*/ 343471 w 514350"/>
                <a:gd name="connsiteY7" fmla="*/ 404908 h 514350"/>
                <a:gd name="connsiteX8" fmla="*/ 282607 w 514350"/>
                <a:gd name="connsiteY8" fmla="*/ 404908 h 514350"/>
                <a:gd name="connsiteX9" fmla="*/ 282607 w 514350"/>
                <a:gd name="connsiteY9" fmla="*/ 357569 h 514350"/>
                <a:gd name="connsiteX10" fmla="*/ 152209 w 514350"/>
                <a:gd name="connsiteY10" fmla="*/ 357569 h 514350"/>
                <a:gd name="connsiteX11" fmla="*/ 152209 w 514350"/>
                <a:gd name="connsiteY11" fmla="*/ 304229 h 514350"/>
                <a:gd name="connsiteX12" fmla="*/ 251746 w 514350"/>
                <a:gd name="connsiteY12" fmla="*/ 97346 h 514350"/>
                <a:gd name="connsiteX13" fmla="*/ 320611 w 514350"/>
                <a:gd name="connsiteY13" fmla="*/ 97346 h 514350"/>
                <a:gd name="connsiteX14" fmla="*/ 223742 w 514350"/>
                <a:gd name="connsiteY14" fmla="*/ 301657 h 514350"/>
                <a:gd name="connsiteX15" fmla="*/ 282607 w 514350"/>
                <a:gd name="connsiteY15" fmla="*/ 301657 h 514350"/>
                <a:gd name="connsiteX16" fmla="*/ 282607 w 514350"/>
                <a:gd name="connsiteY16" fmla="*/ 223838 h 514350"/>
                <a:gd name="connsiteX17" fmla="*/ 343471 w 514350"/>
                <a:gd name="connsiteY17" fmla="*/ 223838 h 514350"/>
                <a:gd name="connsiteX18" fmla="*/ 343471 w 514350"/>
                <a:gd name="connsiteY18" fmla="*/ 301657 h 514350"/>
                <a:gd name="connsiteX19" fmla="*/ 368808 w 514350"/>
                <a:gd name="connsiteY19" fmla="*/ 301657 h 514350"/>
                <a:gd name="connsiteX20" fmla="*/ 368808 w 514350"/>
                <a:gd name="connsiteY20" fmla="*/ 3575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68808" y="357569"/>
                  </a:moveTo>
                  <a:lnTo>
                    <a:pt x="343471" y="357569"/>
                  </a:lnTo>
                  <a:lnTo>
                    <a:pt x="343471" y="404908"/>
                  </a:lnTo>
                  <a:lnTo>
                    <a:pt x="282607" y="404908"/>
                  </a:lnTo>
                  <a:lnTo>
                    <a:pt x="282607" y="357569"/>
                  </a:lnTo>
                  <a:lnTo>
                    <a:pt x="152209" y="357569"/>
                  </a:lnTo>
                  <a:lnTo>
                    <a:pt x="152209" y="304229"/>
                  </a:lnTo>
                  <a:lnTo>
                    <a:pt x="251746" y="97346"/>
                  </a:lnTo>
                  <a:lnTo>
                    <a:pt x="320611" y="97346"/>
                  </a:lnTo>
                  <a:lnTo>
                    <a:pt x="223742" y="301657"/>
                  </a:lnTo>
                  <a:lnTo>
                    <a:pt x="282607" y="301657"/>
                  </a:lnTo>
                  <a:lnTo>
                    <a:pt x="282607" y="223838"/>
                  </a:lnTo>
                  <a:lnTo>
                    <a:pt x="343471" y="223838"/>
                  </a:lnTo>
                  <a:lnTo>
                    <a:pt x="343471" y="301657"/>
                  </a:lnTo>
                  <a:lnTo>
                    <a:pt x="368808" y="301657"/>
                  </a:lnTo>
                  <a:lnTo>
                    <a:pt x="368808" y="3575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023042-66B9-446E-8741-C3D69C56C2BD}"/>
              </a:ext>
            </a:extLst>
          </p:cNvPr>
          <p:cNvGrpSpPr/>
          <p:nvPr/>
        </p:nvGrpSpPr>
        <p:grpSpPr>
          <a:xfrm>
            <a:off x="280182" y="7660169"/>
            <a:ext cx="323850" cy="304800"/>
            <a:chOff x="2740666" y="506106"/>
            <a:chExt cx="685800" cy="685800"/>
          </a:xfrm>
        </p:grpSpPr>
        <p:sp>
          <p:nvSpPr>
            <p:cNvPr id="35" name="그래픽 1">
              <a:extLst>
                <a:ext uri="{FF2B5EF4-FFF2-40B4-BE49-F238E27FC236}">
                  <a16:creationId xmlns:a16="http://schemas.microsoft.com/office/drawing/2014/main" id="{489B552B-FE50-4649-9A0E-016102BD778C}"/>
                </a:ext>
              </a:extLst>
            </p:cNvPr>
            <p:cNvSpPr/>
            <p:nvPr/>
          </p:nvSpPr>
          <p:spPr>
            <a:xfrm>
              <a:off x="274066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E7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자유형: 도형 14">
              <a:extLst>
                <a:ext uri="{FF2B5EF4-FFF2-40B4-BE49-F238E27FC236}">
                  <a16:creationId xmlns:a16="http://schemas.microsoft.com/office/drawing/2014/main" id="{4A43D165-E126-4E02-835D-CB1E1EF37545}"/>
                </a:ext>
              </a:extLst>
            </p:cNvPr>
            <p:cNvSpPr/>
            <p:nvPr/>
          </p:nvSpPr>
          <p:spPr>
            <a:xfrm>
              <a:off x="282639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68808 w 514350"/>
                <a:gd name="connsiteY5" fmla="*/ 357569 h 514350"/>
                <a:gd name="connsiteX6" fmla="*/ 343471 w 514350"/>
                <a:gd name="connsiteY6" fmla="*/ 357569 h 514350"/>
                <a:gd name="connsiteX7" fmla="*/ 343471 w 514350"/>
                <a:gd name="connsiteY7" fmla="*/ 404908 h 514350"/>
                <a:gd name="connsiteX8" fmla="*/ 282607 w 514350"/>
                <a:gd name="connsiteY8" fmla="*/ 404908 h 514350"/>
                <a:gd name="connsiteX9" fmla="*/ 282607 w 514350"/>
                <a:gd name="connsiteY9" fmla="*/ 357569 h 514350"/>
                <a:gd name="connsiteX10" fmla="*/ 152209 w 514350"/>
                <a:gd name="connsiteY10" fmla="*/ 357569 h 514350"/>
                <a:gd name="connsiteX11" fmla="*/ 152209 w 514350"/>
                <a:gd name="connsiteY11" fmla="*/ 304229 h 514350"/>
                <a:gd name="connsiteX12" fmla="*/ 251746 w 514350"/>
                <a:gd name="connsiteY12" fmla="*/ 97346 h 514350"/>
                <a:gd name="connsiteX13" fmla="*/ 320611 w 514350"/>
                <a:gd name="connsiteY13" fmla="*/ 97346 h 514350"/>
                <a:gd name="connsiteX14" fmla="*/ 223742 w 514350"/>
                <a:gd name="connsiteY14" fmla="*/ 301657 h 514350"/>
                <a:gd name="connsiteX15" fmla="*/ 282607 w 514350"/>
                <a:gd name="connsiteY15" fmla="*/ 301657 h 514350"/>
                <a:gd name="connsiteX16" fmla="*/ 282607 w 514350"/>
                <a:gd name="connsiteY16" fmla="*/ 223838 h 514350"/>
                <a:gd name="connsiteX17" fmla="*/ 343471 w 514350"/>
                <a:gd name="connsiteY17" fmla="*/ 223838 h 514350"/>
                <a:gd name="connsiteX18" fmla="*/ 343471 w 514350"/>
                <a:gd name="connsiteY18" fmla="*/ 301657 h 514350"/>
                <a:gd name="connsiteX19" fmla="*/ 368808 w 514350"/>
                <a:gd name="connsiteY19" fmla="*/ 301657 h 514350"/>
                <a:gd name="connsiteX20" fmla="*/ 368808 w 514350"/>
                <a:gd name="connsiteY20" fmla="*/ 3575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68808" y="357569"/>
                  </a:moveTo>
                  <a:lnTo>
                    <a:pt x="343471" y="357569"/>
                  </a:lnTo>
                  <a:lnTo>
                    <a:pt x="343471" y="404908"/>
                  </a:lnTo>
                  <a:lnTo>
                    <a:pt x="282607" y="404908"/>
                  </a:lnTo>
                  <a:lnTo>
                    <a:pt x="282607" y="357569"/>
                  </a:lnTo>
                  <a:lnTo>
                    <a:pt x="152209" y="357569"/>
                  </a:lnTo>
                  <a:lnTo>
                    <a:pt x="152209" y="304229"/>
                  </a:lnTo>
                  <a:lnTo>
                    <a:pt x="251746" y="97346"/>
                  </a:lnTo>
                  <a:lnTo>
                    <a:pt x="320611" y="97346"/>
                  </a:lnTo>
                  <a:lnTo>
                    <a:pt x="223742" y="301657"/>
                  </a:lnTo>
                  <a:lnTo>
                    <a:pt x="282607" y="301657"/>
                  </a:lnTo>
                  <a:lnTo>
                    <a:pt x="282607" y="223838"/>
                  </a:lnTo>
                  <a:lnTo>
                    <a:pt x="343471" y="223838"/>
                  </a:lnTo>
                  <a:lnTo>
                    <a:pt x="343471" y="301657"/>
                  </a:lnTo>
                  <a:lnTo>
                    <a:pt x="368808" y="301657"/>
                  </a:lnTo>
                  <a:lnTo>
                    <a:pt x="368808" y="3575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F2683CD-3749-47EE-B6CC-43761A8E4C1C}"/>
              </a:ext>
            </a:extLst>
          </p:cNvPr>
          <p:cNvGrpSpPr/>
          <p:nvPr/>
        </p:nvGrpSpPr>
        <p:grpSpPr>
          <a:xfrm>
            <a:off x="6071073" y="6695096"/>
            <a:ext cx="300038" cy="224794"/>
            <a:chOff x="3512191" y="506106"/>
            <a:chExt cx="685800" cy="685800"/>
          </a:xfrm>
        </p:grpSpPr>
        <p:sp>
          <p:nvSpPr>
            <p:cNvPr id="38" name="그래픽 1">
              <a:extLst>
                <a:ext uri="{FF2B5EF4-FFF2-40B4-BE49-F238E27FC236}">
                  <a16:creationId xmlns:a16="http://schemas.microsoft.com/office/drawing/2014/main" id="{DEA1F70B-DFE3-4E39-B1A8-A4FDABA05903}"/>
                </a:ext>
              </a:extLst>
            </p:cNvPr>
            <p:cNvSpPr/>
            <p:nvPr/>
          </p:nvSpPr>
          <p:spPr>
            <a:xfrm>
              <a:off x="35121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17B8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자유형: 도형 15">
              <a:extLst>
                <a:ext uri="{FF2B5EF4-FFF2-40B4-BE49-F238E27FC236}">
                  <a16:creationId xmlns:a16="http://schemas.microsoft.com/office/drawing/2014/main" id="{B0B93290-CDF8-4761-8F8E-D1E9989AD085}"/>
                </a:ext>
              </a:extLst>
            </p:cNvPr>
            <p:cNvSpPr/>
            <p:nvPr/>
          </p:nvSpPr>
          <p:spPr>
            <a:xfrm>
              <a:off x="359791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2139 w 514350"/>
                <a:gd name="connsiteY5" fmla="*/ 313563 h 514350"/>
                <a:gd name="connsiteX6" fmla="*/ 340900 w 514350"/>
                <a:gd name="connsiteY6" fmla="*/ 364522 h 514350"/>
                <a:gd name="connsiteX7" fmla="*/ 308325 w 514350"/>
                <a:gd name="connsiteY7" fmla="*/ 396812 h 514350"/>
                <a:gd name="connsiteX8" fmla="*/ 256794 w 514350"/>
                <a:gd name="connsiteY8" fmla="*/ 407956 h 514350"/>
                <a:gd name="connsiteX9" fmla="*/ 210026 w 514350"/>
                <a:gd name="connsiteY9" fmla="*/ 397097 h 514350"/>
                <a:gd name="connsiteX10" fmla="*/ 176689 w 514350"/>
                <a:gd name="connsiteY10" fmla="*/ 365379 h 514350"/>
                <a:gd name="connsiteX11" fmla="*/ 162116 w 514350"/>
                <a:gd name="connsiteY11" fmla="*/ 315944 h 514350"/>
                <a:gd name="connsiteX12" fmla="*/ 162116 w 514350"/>
                <a:gd name="connsiteY12" fmla="*/ 315754 h 514350"/>
                <a:gd name="connsiteX13" fmla="*/ 222980 w 514350"/>
                <a:gd name="connsiteY13" fmla="*/ 315754 h 514350"/>
                <a:gd name="connsiteX14" fmla="*/ 222980 w 514350"/>
                <a:gd name="connsiteY14" fmla="*/ 315944 h 514350"/>
                <a:gd name="connsiteX15" fmla="*/ 233839 w 514350"/>
                <a:gd name="connsiteY15" fmla="*/ 342233 h 514350"/>
                <a:gd name="connsiteX16" fmla="*/ 257651 w 514350"/>
                <a:gd name="connsiteY16" fmla="*/ 351663 h 514350"/>
                <a:gd name="connsiteX17" fmla="*/ 282416 w 514350"/>
                <a:gd name="connsiteY17" fmla="*/ 341757 h 514350"/>
                <a:gd name="connsiteX18" fmla="*/ 291179 w 514350"/>
                <a:gd name="connsiteY18" fmla="*/ 313658 h 514350"/>
                <a:gd name="connsiteX19" fmla="*/ 291179 w 514350"/>
                <a:gd name="connsiteY19" fmla="*/ 287846 h 514350"/>
                <a:gd name="connsiteX20" fmla="*/ 283274 w 514350"/>
                <a:gd name="connsiteY20" fmla="*/ 259842 h 514350"/>
                <a:gd name="connsiteX21" fmla="*/ 261176 w 514350"/>
                <a:gd name="connsiteY21" fmla="*/ 250031 h 514350"/>
                <a:gd name="connsiteX22" fmla="*/ 238887 w 514350"/>
                <a:gd name="connsiteY22" fmla="*/ 256413 h 514350"/>
                <a:gd name="connsiteX23" fmla="*/ 226124 w 514350"/>
                <a:gd name="connsiteY23" fmla="*/ 274225 h 514350"/>
                <a:gd name="connsiteX24" fmla="*/ 169259 w 514350"/>
                <a:gd name="connsiteY24" fmla="*/ 274225 h 514350"/>
                <a:gd name="connsiteX25" fmla="*/ 169259 w 514350"/>
                <a:gd name="connsiteY25" fmla="*/ 97155 h 514350"/>
                <a:gd name="connsiteX26" fmla="*/ 342710 w 514350"/>
                <a:gd name="connsiteY26" fmla="*/ 97155 h 514350"/>
                <a:gd name="connsiteX27" fmla="*/ 342710 w 514350"/>
                <a:gd name="connsiteY27" fmla="*/ 152972 h 514350"/>
                <a:gd name="connsiteX28" fmla="*/ 230124 w 514350"/>
                <a:gd name="connsiteY28" fmla="*/ 152972 h 514350"/>
                <a:gd name="connsiteX29" fmla="*/ 230124 w 514350"/>
                <a:gd name="connsiteY29" fmla="*/ 207359 h 514350"/>
                <a:gd name="connsiteX30" fmla="*/ 248888 w 514350"/>
                <a:gd name="connsiteY30" fmla="*/ 197358 h 514350"/>
                <a:gd name="connsiteX31" fmla="*/ 272510 w 514350"/>
                <a:gd name="connsiteY31" fmla="*/ 193643 h 514350"/>
                <a:gd name="connsiteX32" fmla="*/ 315468 w 514350"/>
                <a:gd name="connsiteY32" fmla="*/ 204597 h 514350"/>
                <a:gd name="connsiteX33" fmla="*/ 342710 w 514350"/>
                <a:gd name="connsiteY33" fmla="*/ 236792 h 514350"/>
                <a:gd name="connsiteX34" fmla="*/ 352044 w 514350"/>
                <a:gd name="connsiteY34" fmla="*/ 287750 h 514350"/>
                <a:gd name="connsiteX35" fmla="*/ 352044 w 514350"/>
                <a:gd name="connsiteY35" fmla="*/ 31356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8" y="0"/>
                    <a:pt x="0" y="115157"/>
                    <a:pt x="0" y="257175"/>
                  </a:cubicBezTo>
                  <a:cubicBezTo>
                    <a:pt x="0" y="399193"/>
                    <a:pt x="115158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2139" y="313563"/>
                  </a:moveTo>
                  <a:cubicBezTo>
                    <a:pt x="352139" y="333470"/>
                    <a:pt x="348425" y="350425"/>
                    <a:pt x="340900" y="364522"/>
                  </a:cubicBezTo>
                  <a:cubicBezTo>
                    <a:pt x="333375" y="378619"/>
                    <a:pt x="322612" y="389382"/>
                    <a:pt x="308325" y="396812"/>
                  </a:cubicBezTo>
                  <a:cubicBezTo>
                    <a:pt x="294132" y="404241"/>
                    <a:pt x="276987" y="407956"/>
                    <a:pt x="256794" y="407956"/>
                  </a:cubicBezTo>
                  <a:cubicBezTo>
                    <a:pt x="239459" y="407956"/>
                    <a:pt x="223933" y="404336"/>
                    <a:pt x="210026" y="397097"/>
                  </a:cubicBezTo>
                  <a:cubicBezTo>
                    <a:pt x="196215" y="389858"/>
                    <a:pt x="185071" y="379286"/>
                    <a:pt x="176689" y="365379"/>
                  </a:cubicBezTo>
                  <a:cubicBezTo>
                    <a:pt x="168307" y="351473"/>
                    <a:pt x="163449" y="334994"/>
                    <a:pt x="162116" y="315944"/>
                  </a:cubicBezTo>
                  <a:lnTo>
                    <a:pt x="162116" y="315754"/>
                  </a:lnTo>
                  <a:lnTo>
                    <a:pt x="222980" y="315754"/>
                  </a:lnTo>
                  <a:lnTo>
                    <a:pt x="222980" y="315944"/>
                  </a:lnTo>
                  <a:cubicBezTo>
                    <a:pt x="224123" y="327184"/>
                    <a:pt x="227743" y="336042"/>
                    <a:pt x="233839" y="342233"/>
                  </a:cubicBezTo>
                  <a:cubicBezTo>
                    <a:pt x="239935" y="348425"/>
                    <a:pt x="247841" y="351663"/>
                    <a:pt x="257651" y="351663"/>
                  </a:cubicBezTo>
                  <a:cubicBezTo>
                    <a:pt x="268319" y="351663"/>
                    <a:pt x="276606" y="348329"/>
                    <a:pt x="282416" y="341757"/>
                  </a:cubicBezTo>
                  <a:cubicBezTo>
                    <a:pt x="288227" y="335090"/>
                    <a:pt x="291179" y="325755"/>
                    <a:pt x="291179" y="313658"/>
                  </a:cubicBezTo>
                  <a:lnTo>
                    <a:pt x="291179" y="287846"/>
                  </a:lnTo>
                  <a:cubicBezTo>
                    <a:pt x="291179" y="275749"/>
                    <a:pt x="288512" y="266414"/>
                    <a:pt x="283274" y="259842"/>
                  </a:cubicBezTo>
                  <a:cubicBezTo>
                    <a:pt x="278035" y="253270"/>
                    <a:pt x="270605" y="250031"/>
                    <a:pt x="261176" y="250031"/>
                  </a:cubicBezTo>
                  <a:cubicBezTo>
                    <a:pt x="252413" y="250031"/>
                    <a:pt x="244983" y="252127"/>
                    <a:pt x="238887" y="256413"/>
                  </a:cubicBezTo>
                  <a:cubicBezTo>
                    <a:pt x="232791" y="260604"/>
                    <a:pt x="228505" y="266605"/>
                    <a:pt x="226124" y="274225"/>
                  </a:cubicBezTo>
                  <a:lnTo>
                    <a:pt x="169259" y="274225"/>
                  </a:lnTo>
                  <a:lnTo>
                    <a:pt x="169259" y="97155"/>
                  </a:lnTo>
                  <a:lnTo>
                    <a:pt x="342710" y="97155"/>
                  </a:lnTo>
                  <a:lnTo>
                    <a:pt x="342710" y="152972"/>
                  </a:lnTo>
                  <a:lnTo>
                    <a:pt x="230124" y="152972"/>
                  </a:lnTo>
                  <a:lnTo>
                    <a:pt x="230124" y="207359"/>
                  </a:lnTo>
                  <a:cubicBezTo>
                    <a:pt x="234696" y="203168"/>
                    <a:pt x="240983" y="199739"/>
                    <a:pt x="248888" y="197358"/>
                  </a:cubicBezTo>
                  <a:cubicBezTo>
                    <a:pt x="256794" y="194881"/>
                    <a:pt x="264700" y="193643"/>
                    <a:pt x="272510" y="193643"/>
                  </a:cubicBezTo>
                  <a:cubicBezTo>
                    <a:pt x="289275" y="193643"/>
                    <a:pt x="303562" y="197358"/>
                    <a:pt x="315468" y="204597"/>
                  </a:cubicBezTo>
                  <a:cubicBezTo>
                    <a:pt x="327375" y="211931"/>
                    <a:pt x="336423" y="222694"/>
                    <a:pt x="342710" y="236792"/>
                  </a:cubicBezTo>
                  <a:cubicBezTo>
                    <a:pt x="348901" y="250889"/>
                    <a:pt x="352044" y="267843"/>
                    <a:pt x="352044" y="287750"/>
                  </a:cubicBezTo>
                  <a:lnTo>
                    <a:pt x="352044" y="313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2683CD-3749-47EE-B6CC-43761A8E4C1C}"/>
              </a:ext>
            </a:extLst>
          </p:cNvPr>
          <p:cNvGrpSpPr/>
          <p:nvPr/>
        </p:nvGrpSpPr>
        <p:grpSpPr>
          <a:xfrm>
            <a:off x="258047" y="8339462"/>
            <a:ext cx="342899" cy="342900"/>
            <a:chOff x="3512191" y="506106"/>
            <a:chExt cx="685800" cy="685800"/>
          </a:xfrm>
        </p:grpSpPr>
        <p:sp>
          <p:nvSpPr>
            <p:cNvPr id="41" name="그래픽 1">
              <a:extLst>
                <a:ext uri="{FF2B5EF4-FFF2-40B4-BE49-F238E27FC236}">
                  <a16:creationId xmlns:a16="http://schemas.microsoft.com/office/drawing/2014/main" id="{DEA1F70B-DFE3-4E39-B1A8-A4FDABA05903}"/>
                </a:ext>
              </a:extLst>
            </p:cNvPr>
            <p:cNvSpPr/>
            <p:nvPr/>
          </p:nvSpPr>
          <p:spPr>
            <a:xfrm>
              <a:off x="35121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17B8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자유형: 도형 15">
              <a:extLst>
                <a:ext uri="{FF2B5EF4-FFF2-40B4-BE49-F238E27FC236}">
                  <a16:creationId xmlns:a16="http://schemas.microsoft.com/office/drawing/2014/main" id="{B0B93290-CDF8-4761-8F8E-D1E9989AD085}"/>
                </a:ext>
              </a:extLst>
            </p:cNvPr>
            <p:cNvSpPr/>
            <p:nvPr/>
          </p:nvSpPr>
          <p:spPr>
            <a:xfrm>
              <a:off x="359791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2139 w 514350"/>
                <a:gd name="connsiteY5" fmla="*/ 313563 h 514350"/>
                <a:gd name="connsiteX6" fmla="*/ 340900 w 514350"/>
                <a:gd name="connsiteY6" fmla="*/ 364522 h 514350"/>
                <a:gd name="connsiteX7" fmla="*/ 308325 w 514350"/>
                <a:gd name="connsiteY7" fmla="*/ 396812 h 514350"/>
                <a:gd name="connsiteX8" fmla="*/ 256794 w 514350"/>
                <a:gd name="connsiteY8" fmla="*/ 407956 h 514350"/>
                <a:gd name="connsiteX9" fmla="*/ 210026 w 514350"/>
                <a:gd name="connsiteY9" fmla="*/ 397097 h 514350"/>
                <a:gd name="connsiteX10" fmla="*/ 176689 w 514350"/>
                <a:gd name="connsiteY10" fmla="*/ 365379 h 514350"/>
                <a:gd name="connsiteX11" fmla="*/ 162116 w 514350"/>
                <a:gd name="connsiteY11" fmla="*/ 315944 h 514350"/>
                <a:gd name="connsiteX12" fmla="*/ 162116 w 514350"/>
                <a:gd name="connsiteY12" fmla="*/ 315754 h 514350"/>
                <a:gd name="connsiteX13" fmla="*/ 222980 w 514350"/>
                <a:gd name="connsiteY13" fmla="*/ 315754 h 514350"/>
                <a:gd name="connsiteX14" fmla="*/ 222980 w 514350"/>
                <a:gd name="connsiteY14" fmla="*/ 315944 h 514350"/>
                <a:gd name="connsiteX15" fmla="*/ 233839 w 514350"/>
                <a:gd name="connsiteY15" fmla="*/ 342233 h 514350"/>
                <a:gd name="connsiteX16" fmla="*/ 257651 w 514350"/>
                <a:gd name="connsiteY16" fmla="*/ 351663 h 514350"/>
                <a:gd name="connsiteX17" fmla="*/ 282416 w 514350"/>
                <a:gd name="connsiteY17" fmla="*/ 341757 h 514350"/>
                <a:gd name="connsiteX18" fmla="*/ 291179 w 514350"/>
                <a:gd name="connsiteY18" fmla="*/ 313658 h 514350"/>
                <a:gd name="connsiteX19" fmla="*/ 291179 w 514350"/>
                <a:gd name="connsiteY19" fmla="*/ 287846 h 514350"/>
                <a:gd name="connsiteX20" fmla="*/ 283274 w 514350"/>
                <a:gd name="connsiteY20" fmla="*/ 259842 h 514350"/>
                <a:gd name="connsiteX21" fmla="*/ 261176 w 514350"/>
                <a:gd name="connsiteY21" fmla="*/ 250031 h 514350"/>
                <a:gd name="connsiteX22" fmla="*/ 238887 w 514350"/>
                <a:gd name="connsiteY22" fmla="*/ 256413 h 514350"/>
                <a:gd name="connsiteX23" fmla="*/ 226124 w 514350"/>
                <a:gd name="connsiteY23" fmla="*/ 274225 h 514350"/>
                <a:gd name="connsiteX24" fmla="*/ 169259 w 514350"/>
                <a:gd name="connsiteY24" fmla="*/ 274225 h 514350"/>
                <a:gd name="connsiteX25" fmla="*/ 169259 w 514350"/>
                <a:gd name="connsiteY25" fmla="*/ 97155 h 514350"/>
                <a:gd name="connsiteX26" fmla="*/ 342710 w 514350"/>
                <a:gd name="connsiteY26" fmla="*/ 97155 h 514350"/>
                <a:gd name="connsiteX27" fmla="*/ 342710 w 514350"/>
                <a:gd name="connsiteY27" fmla="*/ 152972 h 514350"/>
                <a:gd name="connsiteX28" fmla="*/ 230124 w 514350"/>
                <a:gd name="connsiteY28" fmla="*/ 152972 h 514350"/>
                <a:gd name="connsiteX29" fmla="*/ 230124 w 514350"/>
                <a:gd name="connsiteY29" fmla="*/ 207359 h 514350"/>
                <a:gd name="connsiteX30" fmla="*/ 248888 w 514350"/>
                <a:gd name="connsiteY30" fmla="*/ 197358 h 514350"/>
                <a:gd name="connsiteX31" fmla="*/ 272510 w 514350"/>
                <a:gd name="connsiteY31" fmla="*/ 193643 h 514350"/>
                <a:gd name="connsiteX32" fmla="*/ 315468 w 514350"/>
                <a:gd name="connsiteY32" fmla="*/ 204597 h 514350"/>
                <a:gd name="connsiteX33" fmla="*/ 342710 w 514350"/>
                <a:gd name="connsiteY33" fmla="*/ 236792 h 514350"/>
                <a:gd name="connsiteX34" fmla="*/ 352044 w 514350"/>
                <a:gd name="connsiteY34" fmla="*/ 287750 h 514350"/>
                <a:gd name="connsiteX35" fmla="*/ 352044 w 514350"/>
                <a:gd name="connsiteY35" fmla="*/ 31356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8" y="0"/>
                    <a:pt x="0" y="115157"/>
                    <a:pt x="0" y="257175"/>
                  </a:cubicBezTo>
                  <a:cubicBezTo>
                    <a:pt x="0" y="399193"/>
                    <a:pt x="115158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2139" y="313563"/>
                  </a:moveTo>
                  <a:cubicBezTo>
                    <a:pt x="352139" y="333470"/>
                    <a:pt x="348425" y="350425"/>
                    <a:pt x="340900" y="364522"/>
                  </a:cubicBezTo>
                  <a:cubicBezTo>
                    <a:pt x="333375" y="378619"/>
                    <a:pt x="322612" y="389382"/>
                    <a:pt x="308325" y="396812"/>
                  </a:cubicBezTo>
                  <a:cubicBezTo>
                    <a:pt x="294132" y="404241"/>
                    <a:pt x="276987" y="407956"/>
                    <a:pt x="256794" y="407956"/>
                  </a:cubicBezTo>
                  <a:cubicBezTo>
                    <a:pt x="239459" y="407956"/>
                    <a:pt x="223933" y="404336"/>
                    <a:pt x="210026" y="397097"/>
                  </a:cubicBezTo>
                  <a:cubicBezTo>
                    <a:pt x="196215" y="389858"/>
                    <a:pt x="185071" y="379286"/>
                    <a:pt x="176689" y="365379"/>
                  </a:cubicBezTo>
                  <a:cubicBezTo>
                    <a:pt x="168307" y="351473"/>
                    <a:pt x="163449" y="334994"/>
                    <a:pt x="162116" y="315944"/>
                  </a:cubicBezTo>
                  <a:lnTo>
                    <a:pt x="162116" y="315754"/>
                  </a:lnTo>
                  <a:lnTo>
                    <a:pt x="222980" y="315754"/>
                  </a:lnTo>
                  <a:lnTo>
                    <a:pt x="222980" y="315944"/>
                  </a:lnTo>
                  <a:cubicBezTo>
                    <a:pt x="224123" y="327184"/>
                    <a:pt x="227743" y="336042"/>
                    <a:pt x="233839" y="342233"/>
                  </a:cubicBezTo>
                  <a:cubicBezTo>
                    <a:pt x="239935" y="348425"/>
                    <a:pt x="247841" y="351663"/>
                    <a:pt x="257651" y="351663"/>
                  </a:cubicBezTo>
                  <a:cubicBezTo>
                    <a:pt x="268319" y="351663"/>
                    <a:pt x="276606" y="348329"/>
                    <a:pt x="282416" y="341757"/>
                  </a:cubicBezTo>
                  <a:cubicBezTo>
                    <a:pt x="288227" y="335090"/>
                    <a:pt x="291179" y="325755"/>
                    <a:pt x="291179" y="313658"/>
                  </a:cubicBezTo>
                  <a:lnTo>
                    <a:pt x="291179" y="287846"/>
                  </a:lnTo>
                  <a:cubicBezTo>
                    <a:pt x="291179" y="275749"/>
                    <a:pt x="288512" y="266414"/>
                    <a:pt x="283274" y="259842"/>
                  </a:cubicBezTo>
                  <a:cubicBezTo>
                    <a:pt x="278035" y="253270"/>
                    <a:pt x="270605" y="250031"/>
                    <a:pt x="261176" y="250031"/>
                  </a:cubicBezTo>
                  <a:cubicBezTo>
                    <a:pt x="252413" y="250031"/>
                    <a:pt x="244983" y="252127"/>
                    <a:pt x="238887" y="256413"/>
                  </a:cubicBezTo>
                  <a:cubicBezTo>
                    <a:pt x="232791" y="260604"/>
                    <a:pt x="228505" y="266605"/>
                    <a:pt x="226124" y="274225"/>
                  </a:cubicBezTo>
                  <a:lnTo>
                    <a:pt x="169259" y="274225"/>
                  </a:lnTo>
                  <a:lnTo>
                    <a:pt x="169259" y="97155"/>
                  </a:lnTo>
                  <a:lnTo>
                    <a:pt x="342710" y="97155"/>
                  </a:lnTo>
                  <a:lnTo>
                    <a:pt x="342710" y="152972"/>
                  </a:lnTo>
                  <a:lnTo>
                    <a:pt x="230124" y="152972"/>
                  </a:lnTo>
                  <a:lnTo>
                    <a:pt x="230124" y="207359"/>
                  </a:lnTo>
                  <a:cubicBezTo>
                    <a:pt x="234696" y="203168"/>
                    <a:pt x="240983" y="199739"/>
                    <a:pt x="248888" y="197358"/>
                  </a:cubicBezTo>
                  <a:cubicBezTo>
                    <a:pt x="256794" y="194881"/>
                    <a:pt x="264700" y="193643"/>
                    <a:pt x="272510" y="193643"/>
                  </a:cubicBezTo>
                  <a:cubicBezTo>
                    <a:pt x="289275" y="193643"/>
                    <a:pt x="303562" y="197358"/>
                    <a:pt x="315468" y="204597"/>
                  </a:cubicBezTo>
                  <a:cubicBezTo>
                    <a:pt x="327375" y="211931"/>
                    <a:pt x="336423" y="222694"/>
                    <a:pt x="342710" y="236792"/>
                  </a:cubicBezTo>
                  <a:cubicBezTo>
                    <a:pt x="348901" y="250889"/>
                    <a:pt x="352044" y="267843"/>
                    <a:pt x="352044" y="287750"/>
                  </a:cubicBezTo>
                  <a:lnTo>
                    <a:pt x="352044" y="313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E625BA-A378-490D-951C-ED28D326C773}"/>
              </a:ext>
            </a:extLst>
          </p:cNvPr>
          <p:cNvGrpSpPr/>
          <p:nvPr/>
        </p:nvGrpSpPr>
        <p:grpSpPr>
          <a:xfrm>
            <a:off x="8678859" y="6547466"/>
            <a:ext cx="271866" cy="372424"/>
            <a:chOff x="426091" y="1277631"/>
            <a:chExt cx="685800" cy="685800"/>
          </a:xfrm>
        </p:grpSpPr>
        <p:sp>
          <p:nvSpPr>
            <p:cNvPr id="44" name="그래픽 1">
              <a:extLst>
                <a:ext uri="{FF2B5EF4-FFF2-40B4-BE49-F238E27FC236}">
                  <a16:creationId xmlns:a16="http://schemas.microsoft.com/office/drawing/2014/main" id="{C2B1EE3B-BAB5-441D-BDD1-FE7517FE78E3}"/>
                </a:ext>
              </a:extLst>
            </p:cNvPr>
            <p:cNvSpPr/>
            <p:nvPr/>
          </p:nvSpPr>
          <p:spPr>
            <a:xfrm>
              <a:off x="426091" y="1277631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5B8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45" name="그래픽 46">
              <a:extLst>
                <a:ext uri="{FF2B5EF4-FFF2-40B4-BE49-F238E27FC236}">
                  <a16:creationId xmlns:a16="http://schemas.microsoft.com/office/drawing/2014/main" id="{46C19D18-9F59-4814-8E53-63979C771AF3}"/>
                </a:ext>
              </a:extLst>
            </p:cNvPr>
            <p:cNvGrpSpPr/>
            <p:nvPr/>
          </p:nvGrpSpPr>
          <p:grpSpPr>
            <a:xfrm>
              <a:off x="511816" y="1363356"/>
              <a:ext cx="514350" cy="514350"/>
              <a:chOff x="3962400" y="3171825"/>
              <a:chExt cx="514350" cy="514350"/>
            </a:xfr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자유형: 도형 49">
                <a:extLst>
                  <a:ext uri="{FF2B5EF4-FFF2-40B4-BE49-F238E27FC236}">
                    <a16:creationId xmlns:a16="http://schemas.microsoft.com/office/drawing/2014/main" id="{34DCCD67-0D8F-4967-AF2E-70A230967DFC}"/>
                  </a:ext>
                </a:extLst>
              </p:cNvPr>
              <p:cNvSpPr/>
              <p:nvPr/>
            </p:nvSpPr>
            <p:spPr>
              <a:xfrm>
                <a:off x="4185951" y="3449573"/>
                <a:ext cx="67246" cy="74294"/>
              </a:xfrm>
              <a:custGeom>
                <a:avLst/>
                <a:gdLst>
                  <a:gd name="connsiteX0" fmla="*/ 33528 w 67246"/>
                  <a:gd name="connsiteY0" fmla="*/ 0 h 74294"/>
                  <a:gd name="connsiteX1" fmla="*/ 8763 w 67246"/>
                  <a:gd name="connsiteY1" fmla="*/ 10478 h 74294"/>
                  <a:gd name="connsiteX2" fmla="*/ 0 w 67246"/>
                  <a:gd name="connsiteY2" fmla="*/ 39815 h 74294"/>
                  <a:gd name="connsiteX3" fmla="*/ 0 w 67246"/>
                  <a:gd name="connsiteY3" fmla="*/ 40005 h 74294"/>
                  <a:gd name="connsiteX4" fmla="*/ 8763 w 67246"/>
                  <a:gd name="connsiteY4" fmla="*/ 65437 h 74294"/>
                  <a:gd name="connsiteX5" fmla="*/ 33528 w 67246"/>
                  <a:gd name="connsiteY5" fmla="*/ 74295 h 74294"/>
                  <a:gd name="connsiteX6" fmla="*/ 58484 w 67246"/>
                  <a:gd name="connsiteY6" fmla="*/ 65342 h 74294"/>
                  <a:gd name="connsiteX7" fmla="*/ 67247 w 67246"/>
                  <a:gd name="connsiteY7" fmla="*/ 39815 h 74294"/>
                  <a:gd name="connsiteX8" fmla="*/ 67247 w 67246"/>
                  <a:gd name="connsiteY8" fmla="*/ 39624 h 74294"/>
                  <a:gd name="connsiteX9" fmla="*/ 58484 w 67246"/>
                  <a:gd name="connsiteY9" fmla="*/ 10287 h 74294"/>
                  <a:gd name="connsiteX10" fmla="*/ 33528 w 67246"/>
                  <a:gd name="connsiteY10" fmla="*/ 0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246" h="74294">
                    <a:moveTo>
                      <a:pt x="33528" y="0"/>
                    </a:moveTo>
                    <a:cubicBezTo>
                      <a:pt x="22860" y="0"/>
                      <a:pt x="14573" y="3524"/>
                      <a:pt x="8763" y="10478"/>
                    </a:cubicBezTo>
                    <a:cubicBezTo>
                      <a:pt x="2953" y="17431"/>
                      <a:pt x="0" y="27242"/>
                      <a:pt x="0" y="39815"/>
                    </a:cubicBezTo>
                    <a:lnTo>
                      <a:pt x="0" y="40005"/>
                    </a:lnTo>
                    <a:cubicBezTo>
                      <a:pt x="0" y="50959"/>
                      <a:pt x="2953" y="59436"/>
                      <a:pt x="8763" y="65437"/>
                    </a:cubicBezTo>
                    <a:cubicBezTo>
                      <a:pt x="14573" y="71342"/>
                      <a:pt x="22860" y="74295"/>
                      <a:pt x="33528" y="74295"/>
                    </a:cubicBezTo>
                    <a:cubicBezTo>
                      <a:pt x="44291" y="74295"/>
                      <a:pt x="52673" y="71342"/>
                      <a:pt x="58484" y="65342"/>
                    </a:cubicBezTo>
                    <a:cubicBezTo>
                      <a:pt x="64294" y="59341"/>
                      <a:pt x="67247" y="50864"/>
                      <a:pt x="67247" y="39815"/>
                    </a:cubicBezTo>
                    <a:lnTo>
                      <a:pt x="67247" y="39624"/>
                    </a:lnTo>
                    <a:cubicBezTo>
                      <a:pt x="67247" y="26956"/>
                      <a:pt x="64294" y="17145"/>
                      <a:pt x="58484" y="10287"/>
                    </a:cubicBezTo>
                    <a:cubicBezTo>
                      <a:pt x="52673" y="3429"/>
                      <a:pt x="44291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" name="자유형: 도형 50">
                <a:extLst>
                  <a:ext uri="{FF2B5EF4-FFF2-40B4-BE49-F238E27FC236}">
                    <a16:creationId xmlns:a16="http://schemas.microsoft.com/office/drawing/2014/main" id="{4611E269-B4AB-403B-9701-0B3429270811}"/>
                  </a:ext>
                </a:extLst>
              </p:cNvPr>
              <p:cNvSpPr/>
              <p:nvPr/>
            </p:nvSpPr>
            <p:spPr>
              <a:xfrm>
                <a:off x="3962400" y="3171825"/>
                <a:ext cx="514350" cy="514350"/>
              </a:xfrm>
              <a:custGeom>
                <a:avLst/>
                <a:gdLst>
                  <a:gd name="connsiteX0" fmla="*/ 257175 w 514350"/>
                  <a:gd name="connsiteY0" fmla="*/ 0 h 514350"/>
                  <a:gd name="connsiteX1" fmla="*/ 0 w 514350"/>
                  <a:gd name="connsiteY1" fmla="*/ 257175 h 514350"/>
                  <a:gd name="connsiteX2" fmla="*/ 257175 w 514350"/>
                  <a:gd name="connsiteY2" fmla="*/ 514350 h 514350"/>
                  <a:gd name="connsiteX3" fmla="*/ 514350 w 514350"/>
                  <a:gd name="connsiteY3" fmla="*/ 257175 h 514350"/>
                  <a:gd name="connsiteX4" fmla="*/ 257175 w 514350"/>
                  <a:gd name="connsiteY4" fmla="*/ 0 h 514350"/>
                  <a:gd name="connsiteX5" fmla="*/ 351663 w 514350"/>
                  <a:gd name="connsiteY5" fmla="*/ 313944 h 514350"/>
                  <a:gd name="connsiteX6" fmla="*/ 340519 w 514350"/>
                  <a:gd name="connsiteY6" fmla="*/ 364712 h 514350"/>
                  <a:gd name="connsiteX7" fmla="*/ 308229 w 514350"/>
                  <a:gd name="connsiteY7" fmla="*/ 396907 h 514350"/>
                  <a:gd name="connsiteX8" fmla="*/ 257080 w 514350"/>
                  <a:gd name="connsiteY8" fmla="*/ 407861 h 514350"/>
                  <a:gd name="connsiteX9" fmla="*/ 206121 w 514350"/>
                  <a:gd name="connsiteY9" fmla="*/ 397002 h 514350"/>
                  <a:gd name="connsiteX10" fmla="*/ 173831 w 514350"/>
                  <a:gd name="connsiteY10" fmla="*/ 365284 h 514350"/>
                  <a:gd name="connsiteX11" fmla="*/ 162687 w 514350"/>
                  <a:gd name="connsiteY11" fmla="*/ 315087 h 514350"/>
                  <a:gd name="connsiteX12" fmla="*/ 162687 w 514350"/>
                  <a:gd name="connsiteY12" fmla="*/ 314897 h 514350"/>
                  <a:gd name="connsiteX13" fmla="*/ 166973 w 514350"/>
                  <a:gd name="connsiteY13" fmla="*/ 279559 h 514350"/>
                  <a:gd name="connsiteX14" fmla="*/ 179261 w 514350"/>
                  <a:gd name="connsiteY14" fmla="*/ 242126 h 514350"/>
                  <a:gd name="connsiteX15" fmla="*/ 182023 w 514350"/>
                  <a:gd name="connsiteY15" fmla="*/ 235744 h 514350"/>
                  <a:gd name="connsiteX16" fmla="*/ 184976 w 514350"/>
                  <a:gd name="connsiteY16" fmla="*/ 229648 h 514350"/>
                  <a:gd name="connsiteX17" fmla="*/ 250508 w 514350"/>
                  <a:gd name="connsiteY17" fmla="*/ 97250 h 514350"/>
                  <a:gd name="connsiteX18" fmla="*/ 319373 w 514350"/>
                  <a:gd name="connsiteY18" fmla="*/ 97250 h 514350"/>
                  <a:gd name="connsiteX19" fmla="*/ 255556 w 514350"/>
                  <a:gd name="connsiteY19" fmla="*/ 223171 h 514350"/>
                  <a:gd name="connsiteX20" fmla="*/ 267462 w 514350"/>
                  <a:gd name="connsiteY20" fmla="*/ 222028 h 514350"/>
                  <a:gd name="connsiteX21" fmla="*/ 312992 w 514350"/>
                  <a:gd name="connsiteY21" fmla="*/ 232791 h 514350"/>
                  <a:gd name="connsiteX22" fmla="*/ 341757 w 514350"/>
                  <a:gd name="connsiteY22" fmla="*/ 264224 h 514350"/>
                  <a:gd name="connsiteX23" fmla="*/ 351663 w 514350"/>
                  <a:gd name="connsiteY23" fmla="*/ 313849 h 514350"/>
                  <a:gd name="connsiteX24" fmla="*/ 351663 w 514350"/>
                  <a:gd name="connsiteY24" fmla="*/ 31394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4350" h="514350">
                    <a:moveTo>
                      <a:pt x="257175" y="0"/>
                    </a:moveTo>
                    <a:cubicBezTo>
                      <a:pt x="115157" y="0"/>
                      <a:pt x="0" y="115157"/>
                      <a:pt x="0" y="257175"/>
                    </a:cubicBezTo>
                    <a:cubicBezTo>
                      <a:pt x="0" y="399193"/>
                      <a:pt x="115157" y="514350"/>
                      <a:pt x="257175" y="514350"/>
                    </a:cubicBezTo>
                    <a:cubicBezTo>
                      <a:pt x="399193" y="514350"/>
                      <a:pt x="514350" y="399193"/>
                      <a:pt x="514350" y="257175"/>
                    </a:cubicBezTo>
                    <a:cubicBezTo>
                      <a:pt x="514350" y="115157"/>
                      <a:pt x="399193" y="0"/>
                      <a:pt x="257175" y="0"/>
                    </a:cubicBezTo>
                    <a:close/>
                    <a:moveTo>
                      <a:pt x="351663" y="313944"/>
                    </a:moveTo>
                    <a:cubicBezTo>
                      <a:pt x="351663" y="333661"/>
                      <a:pt x="347948" y="350615"/>
                      <a:pt x="340519" y="364712"/>
                    </a:cubicBezTo>
                    <a:cubicBezTo>
                      <a:pt x="333089" y="378809"/>
                      <a:pt x="322326" y="389573"/>
                      <a:pt x="308229" y="396907"/>
                    </a:cubicBezTo>
                    <a:cubicBezTo>
                      <a:pt x="294132" y="404241"/>
                      <a:pt x="276987" y="407861"/>
                      <a:pt x="257080" y="407861"/>
                    </a:cubicBezTo>
                    <a:cubicBezTo>
                      <a:pt x="237268" y="407861"/>
                      <a:pt x="220218" y="404241"/>
                      <a:pt x="206121" y="397002"/>
                    </a:cubicBezTo>
                    <a:cubicBezTo>
                      <a:pt x="192024" y="389763"/>
                      <a:pt x="181166" y="379190"/>
                      <a:pt x="173831" y="365284"/>
                    </a:cubicBezTo>
                    <a:cubicBezTo>
                      <a:pt x="166497" y="351377"/>
                      <a:pt x="162687" y="334613"/>
                      <a:pt x="162687" y="315087"/>
                    </a:cubicBezTo>
                    <a:lnTo>
                      <a:pt x="162687" y="314897"/>
                    </a:lnTo>
                    <a:cubicBezTo>
                      <a:pt x="162687" y="303752"/>
                      <a:pt x="164116" y="291941"/>
                      <a:pt x="166973" y="279559"/>
                    </a:cubicBezTo>
                    <a:cubicBezTo>
                      <a:pt x="169831" y="267176"/>
                      <a:pt x="173927" y="254699"/>
                      <a:pt x="179261" y="242126"/>
                    </a:cubicBezTo>
                    <a:cubicBezTo>
                      <a:pt x="180118" y="240030"/>
                      <a:pt x="181070" y="237935"/>
                      <a:pt x="182023" y="235744"/>
                    </a:cubicBezTo>
                    <a:cubicBezTo>
                      <a:pt x="182975" y="233553"/>
                      <a:pt x="184023" y="231553"/>
                      <a:pt x="184976" y="229648"/>
                    </a:cubicBezTo>
                    <a:lnTo>
                      <a:pt x="250508" y="97250"/>
                    </a:lnTo>
                    <a:lnTo>
                      <a:pt x="319373" y="97250"/>
                    </a:lnTo>
                    <a:lnTo>
                      <a:pt x="255556" y="223171"/>
                    </a:lnTo>
                    <a:cubicBezTo>
                      <a:pt x="259271" y="222409"/>
                      <a:pt x="263176" y="222028"/>
                      <a:pt x="267462" y="222028"/>
                    </a:cubicBezTo>
                    <a:cubicBezTo>
                      <a:pt x="285274" y="222028"/>
                      <a:pt x="300419" y="225647"/>
                      <a:pt x="312992" y="232791"/>
                    </a:cubicBezTo>
                    <a:cubicBezTo>
                      <a:pt x="325565" y="239935"/>
                      <a:pt x="335185" y="250412"/>
                      <a:pt x="341757" y="264224"/>
                    </a:cubicBezTo>
                    <a:cubicBezTo>
                      <a:pt x="348329" y="277940"/>
                      <a:pt x="351663" y="294513"/>
                      <a:pt x="351663" y="313849"/>
                    </a:cubicBezTo>
                    <a:lnTo>
                      <a:pt x="351663" y="31394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CE625BA-A378-490D-951C-ED28D326C773}"/>
              </a:ext>
            </a:extLst>
          </p:cNvPr>
          <p:cNvGrpSpPr/>
          <p:nvPr/>
        </p:nvGrpSpPr>
        <p:grpSpPr>
          <a:xfrm>
            <a:off x="273039" y="8927903"/>
            <a:ext cx="365864" cy="334536"/>
            <a:chOff x="426091" y="1277631"/>
            <a:chExt cx="685800" cy="685800"/>
          </a:xfrm>
        </p:grpSpPr>
        <p:sp>
          <p:nvSpPr>
            <p:cNvPr id="49" name="그래픽 1">
              <a:extLst>
                <a:ext uri="{FF2B5EF4-FFF2-40B4-BE49-F238E27FC236}">
                  <a16:creationId xmlns:a16="http://schemas.microsoft.com/office/drawing/2014/main" id="{C2B1EE3B-BAB5-441D-BDD1-FE7517FE78E3}"/>
                </a:ext>
              </a:extLst>
            </p:cNvPr>
            <p:cNvSpPr/>
            <p:nvPr/>
          </p:nvSpPr>
          <p:spPr>
            <a:xfrm>
              <a:off x="426091" y="1277631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5B8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50" name="그래픽 46">
              <a:extLst>
                <a:ext uri="{FF2B5EF4-FFF2-40B4-BE49-F238E27FC236}">
                  <a16:creationId xmlns:a16="http://schemas.microsoft.com/office/drawing/2014/main" id="{46C19D18-9F59-4814-8E53-63979C771AF3}"/>
                </a:ext>
              </a:extLst>
            </p:cNvPr>
            <p:cNvGrpSpPr/>
            <p:nvPr/>
          </p:nvGrpSpPr>
          <p:grpSpPr>
            <a:xfrm>
              <a:off x="511816" y="1363356"/>
              <a:ext cx="514350" cy="514350"/>
              <a:chOff x="3962400" y="3171825"/>
              <a:chExt cx="514350" cy="514350"/>
            </a:xfr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자유형: 도형 49">
                <a:extLst>
                  <a:ext uri="{FF2B5EF4-FFF2-40B4-BE49-F238E27FC236}">
                    <a16:creationId xmlns:a16="http://schemas.microsoft.com/office/drawing/2014/main" id="{34DCCD67-0D8F-4967-AF2E-70A230967DFC}"/>
                  </a:ext>
                </a:extLst>
              </p:cNvPr>
              <p:cNvSpPr/>
              <p:nvPr/>
            </p:nvSpPr>
            <p:spPr>
              <a:xfrm>
                <a:off x="4185951" y="3449573"/>
                <a:ext cx="67246" cy="74294"/>
              </a:xfrm>
              <a:custGeom>
                <a:avLst/>
                <a:gdLst>
                  <a:gd name="connsiteX0" fmla="*/ 33528 w 67246"/>
                  <a:gd name="connsiteY0" fmla="*/ 0 h 74294"/>
                  <a:gd name="connsiteX1" fmla="*/ 8763 w 67246"/>
                  <a:gd name="connsiteY1" fmla="*/ 10478 h 74294"/>
                  <a:gd name="connsiteX2" fmla="*/ 0 w 67246"/>
                  <a:gd name="connsiteY2" fmla="*/ 39815 h 74294"/>
                  <a:gd name="connsiteX3" fmla="*/ 0 w 67246"/>
                  <a:gd name="connsiteY3" fmla="*/ 40005 h 74294"/>
                  <a:gd name="connsiteX4" fmla="*/ 8763 w 67246"/>
                  <a:gd name="connsiteY4" fmla="*/ 65437 h 74294"/>
                  <a:gd name="connsiteX5" fmla="*/ 33528 w 67246"/>
                  <a:gd name="connsiteY5" fmla="*/ 74295 h 74294"/>
                  <a:gd name="connsiteX6" fmla="*/ 58484 w 67246"/>
                  <a:gd name="connsiteY6" fmla="*/ 65342 h 74294"/>
                  <a:gd name="connsiteX7" fmla="*/ 67247 w 67246"/>
                  <a:gd name="connsiteY7" fmla="*/ 39815 h 74294"/>
                  <a:gd name="connsiteX8" fmla="*/ 67247 w 67246"/>
                  <a:gd name="connsiteY8" fmla="*/ 39624 h 74294"/>
                  <a:gd name="connsiteX9" fmla="*/ 58484 w 67246"/>
                  <a:gd name="connsiteY9" fmla="*/ 10287 h 74294"/>
                  <a:gd name="connsiteX10" fmla="*/ 33528 w 67246"/>
                  <a:gd name="connsiteY10" fmla="*/ 0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246" h="74294">
                    <a:moveTo>
                      <a:pt x="33528" y="0"/>
                    </a:moveTo>
                    <a:cubicBezTo>
                      <a:pt x="22860" y="0"/>
                      <a:pt x="14573" y="3524"/>
                      <a:pt x="8763" y="10478"/>
                    </a:cubicBezTo>
                    <a:cubicBezTo>
                      <a:pt x="2953" y="17431"/>
                      <a:pt x="0" y="27242"/>
                      <a:pt x="0" y="39815"/>
                    </a:cubicBezTo>
                    <a:lnTo>
                      <a:pt x="0" y="40005"/>
                    </a:lnTo>
                    <a:cubicBezTo>
                      <a:pt x="0" y="50959"/>
                      <a:pt x="2953" y="59436"/>
                      <a:pt x="8763" y="65437"/>
                    </a:cubicBezTo>
                    <a:cubicBezTo>
                      <a:pt x="14573" y="71342"/>
                      <a:pt x="22860" y="74295"/>
                      <a:pt x="33528" y="74295"/>
                    </a:cubicBezTo>
                    <a:cubicBezTo>
                      <a:pt x="44291" y="74295"/>
                      <a:pt x="52673" y="71342"/>
                      <a:pt x="58484" y="65342"/>
                    </a:cubicBezTo>
                    <a:cubicBezTo>
                      <a:pt x="64294" y="59341"/>
                      <a:pt x="67247" y="50864"/>
                      <a:pt x="67247" y="39815"/>
                    </a:cubicBezTo>
                    <a:lnTo>
                      <a:pt x="67247" y="39624"/>
                    </a:lnTo>
                    <a:cubicBezTo>
                      <a:pt x="67247" y="26956"/>
                      <a:pt x="64294" y="17145"/>
                      <a:pt x="58484" y="10287"/>
                    </a:cubicBezTo>
                    <a:cubicBezTo>
                      <a:pt x="52673" y="3429"/>
                      <a:pt x="44291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" name="자유형: 도형 50">
                <a:extLst>
                  <a:ext uri="{FF2B5EF4-FFF2-40B4-BE49-F238E27FC236}">
                    <a16:creationId xmlns:a16="http://schemas.microsoft.com/office/drawing/2014/main" id="{4611E269-B4AB-403B-9701-0B3429270811}"/>
                  </a:ext>
                </a:extLst>
              </p:cNvPr>
              <p:cNvSpPr/>
              <p:nvPr/>
            </p:nvSpPr>
            <p:spPr>
              <a:xfrm>
                <a:off x="3962400" y="3171825"/>
                <a:ext cx="514350" cy="514350"/>
              </a:xfrm>
              <a:custGeom>
                <a:avLst/>
                <a:gdLst>
                  <a:gd name="connsiteX0" fmla="*/ 257175 w 514350"/>
                  <a:gd name="connsiteY0" fmla="*/ 0 h 514350"/>
                  <a:gd name="connsiteX1" fmla="*/ 0 w 514350"/>
                  <a:gd name="connsiteY1" fmla="*/ 257175 h 514350"/>
                  <a:gd name="connsiteX2" fmla="*/ 257175 w 514350"/>
                  <a:gd name="connsiteY2" fmla="*/ 514350 h 514350"/>
                  <a:gd name="connsiteX3" fmla="*/ 514350 w 514350"/>
                  <a:gd name="connsiteY3" fmla="*/ 257175 h 514350"/>
                  <a:gd name="connsiteX4" fmla="*/ 257175 w 514350"/>
                  <a:gd name="connsiteY4" fmla="*/ 0 h 514350"/>
                  <a:gd name="connsiteX5" fmla="*/ 351663 w 514350"/>
                  <a:gd name="connsiteY5" fmla="*/ 313944 h 514350"/>
                  <a:gd name="connsiteX6" fmla="*/ 340519 w 514350"/>
                  <a:gd name="connsiteY6" fmla="*/ 364712 h 514350"/>
                  <a:gd name="connsiteX7" fmla="*/ 308229 w 514350"/>
                  <a:gd name="connsiteY7" fmla="*/ 396907 h 514350"/>
                  <a:gd name="connsiteX8" fmla="*/ 257080 w 514350"/>
                  <a:gd name="connsiteY8" fmla="*/ 407861 h 514350"/>
                  <a:gd name="connsiteX9" fmla="*/ 206121 w 514350"/>
                  <a:gd name="connsiteY9" fmla="*/ 397002 h 514350"/>
                  <a:gd name="connsiteX10" fmla="*/ 173831 w 514350"/>
                  <a:gd name="connsiteY10" fmla="*/ 365284 h 514350"/>
                  <a:gd name="connsiteX11" fmla="*/ 162687 w 514350"/>
                  <a:gd name="connsiteY11" fmla="*/ 315087 h 514350"/>
                  <a:gd name="connsiteX12" fmla="*/ 162687 w 514350"/>
                  <a:gd name="connsiteY12" fmla="*/ 314897 h 514350"/>
                  <a:gd name="connsiteX13" fmla="*/ 166973 w 514350"/>
                  <a:gd name="connsiteY13" fmla="*/ 279559 h 514350"/>
                  <a:gd name="connsiteX14" fmla="*/ 179261 w 514350"/>
                  <a:gd name="connsiteY14" fmla="*/ 242126 h 514350"/>
                  <a:gd name="connsiteX15" fmla="*/ 182023 w 514350"/>
                  <a:gd name="connsiteY15" fmla="*/ 235744 h 514350"/>
                  <a:gd name="connsiteX16" fmla="*/ 184976 w 514350"/>
                  <a:gd name="connsiteY16" fmla="*/ 229648 h 514350"/>
                  <a:gd name="connsiteX17" fmla="*/ 250508 w 514350"/>
                  <a:gd name="connsiteY17" fmla="*/ 97250 h 514350"/>
                  <a:gd name="connsiteX18" fmla="*/ 319373 w 514350"/>
                  <a:gd name="connsiteY18" fmla="*/ 97250 h 514350"/>
                  <a:gd name="connsiteX19" fmla="*/ 255556 w 514350"/>
                  <a:gd name="connsiteY19" fmla="*/ 223171 h 514350"/>
                  <a:gd name="connsiteX20" fmla="*/ 267462 w 514350"/>
                  <a:gd name="connsiteY20" fmla="*/ 222028 h 514350"/>
                  <a:gd name="connsiteX21" fmla="*/ 312992 w 514350"/>
                  <a:gd name="connsiteY21" fmla="*/ 232791 h 514350"/>
                  <a:gd name="connsiteX22" fmla="*/ 341757 w 514350"/>
                  <a:gd name="connsiteY22" fmla="*/ 264224 h 514350"/>
                  <a:gd name="connsiteX23" fmla="*/ 351663 w 514350"/>
                  <a:gd name="connsiteY23" fmla="*/ 313849 h 514350"/>
                  <a:gd name="connsiteX24" fmla="*/ 351663 w 514350"/>
                  <a:gd name="connsiteY24" fmla="*/ 31394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4350" h="514350">
                    <a:moveTo>
                      <a:pt x="257175" y="0"/>
                    </a:moveTo>
                    <a:cubicBezTo>
                      <a:pt x="115157" y="0"/>
                      <a:pt x="0" y="115157"/>
                      <a:pt x="0" y="257175"/>
                    </a:cubicBezTo>
                    <a:cubicBezTo>
                      <a:pt x="0" y="399193"/>
                      <a:pt x="115157" y="514350"/>
                      <a:pt x="257175" y="514350"/>
                    </a:cubicBezTo>
                    <a:cubicBezTo>
                      <a:pt x="399193" y="514350"/>
                      <a:pt x="514350" y="399193"/>
                      <a:pt x="514350" y="257175"/>
                    </a:cubicBezTo>
                    <a:cubicBezTo>
                      <a:pt x="514350" y="115157"/>
                      <a:pt x="399193" y="0"/>
                      <a:pt x="257175" y="0"/>
                    </a:cubicBezTo>
                    <a:close/>
                    <a:moveTo>
                      <a:pt x="351663" y="313944"/>
                    </a:moveTo>
                    <a:cubicBezTo>
                      <a:pt x="351663" y="333661"/>
                      <a:pt x="347948" y="350615"/>
                      <a:pt x="340519" y="364712"/>
                    </a:cubicBezTo>
                    <a:cubicBezTo>
                      <a:pt x="333089" y="378809"/>
                      <a:pt x="322326" y="389573"/>
                      <a:pt x="308229" y="396907"/>
                    </a:cubicBezTo>
                    <a:cubicBezTo>
                      <a:pt x="294132" y="404241"/>
                      <a:pt x="276987" y="407861"/>
                      <a:pt x="257080" y="407861"/>
                    </a:cubicBezTo>
                    <a:cubicBezTo>
                      <a:pt x="237268" y="407861"/>
                      <a:pt x="220218" y="404241"/>
                      <a:pt x="206121" y="397002"/>
                    </a:cubicBezTo>
                    <a:cubicBezTo>
                      <a:pt x="192024" y="389763"/>
                      <a:pt x="181166" y="379190"/>
                      <a:pt x="173831" y="365284"/>
                    </a:cubicBezTo>
                    <a:cubicBezTo>
                      <a:pt x="166497" y="351377"/>
                      <a:pt x="162687" y="334613"/>
                      <a:pt x="162687" y="315087"/>
                    </a:cubicBezTo>
                    <a:lnTo>
                      <a:pt x="162687" y="314897"/>
                    </a:lnTo>
                    <a:cubicBezTo>
                      <a:pt x="162687" y="303752"/>
                      <a:pt x="164116" y="291941"/>
                      <a:pt x="166973" y="279559"/>
                    </a:cubicBezTo>
                    <a:cubicBezTo>
                      <a:pt x="169831" y="267176"/>
                      <a:pt x="173927" y="254699"/>
                      <a:pt x="179261" y="242126"/>
                    </a:cubicBezTo>
                    <a:cubicBezTo>
                      <a:pt x="180118" y="240030"/>
                      <a:pt x="181070" y="237935"/>
                      <a:pt x="182023" y="235744"/>
                    </a:cubicBezTo>
                    <a:cubicBezTo>
                      <a:pt x="182975" y="233553"/>
                      <a:pt x="184023" y="231553"/>
                      <a:pt x="184976" y="229648"/>
                    </a:cubicBezTo>
                    <a:lnTo>
                      <a:pt x="250508" y="97250"/>
                    </a:lnTo>
                    <a:lnTo>
                      <a:pt x="319373" y="97250"/>
                    </a:lnTo>
                    <a:lnTo>
                      <a:pt x="255556" y="223171"/>
                    </a:lnTo>
                    <a:cubicBezTo>
                      <a:pt x="259271" y="222409"/>
                      <a:pt x="263176" y="222028"/>
                      <a:pt x="267462" y="222028"/>
                    </a:cubicBezTo>
                    <a:cubicBezTo>
                      <a:pt x="285274" y="222028"/>
                      <a:pt x="300419" y="225647"/>
                      <a:pt x="312992" y="232791"/>
                    </a:cubicBezTo>
                    <a:cubicBezTo>
                      <a:pt x="325565" y="239935"/>
                      <a:pt x="335185" y="250412"/>
                      <a:pt x="341757" y="264224"/>
                    </a:cubicBezTo>
                    <a:cubicBezTo>
                      <a:pt x="348329" y="277940"/>
                      <a:pt x="351663" y="294513"/>
                      <a:pt x="351663" y="313849"/>
                    </a:cubicBezTo>
                    <a:lnTo>
                      <a:pt x="351663" y="31394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4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7" y="190500"/>
            <a:ext cx="9688704" cy="304800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4" y="3467100"/>
            <a:ext cx="4456400" cy="638996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" y="5905500"/>
            <a:ext cx="5559137" cy="1143000"/>
          </a:xfrm>
          <a:prstGeom prst="rect">
            <a:avLst/>
          </a:prstGeom>
        </p:spPr>
      </p:pic>
      <p:grpSp>
        <p:nvGrpSpPr>
          <p:cNvPr id="10" name="그룹 1002"/>
          <p:cNvGrpSpPr/>
          <p:nvPr/>
        </p:nvGrpSpPr>
        <p:grpSpPr>
          <a:xfrm>
            <a:off x="-1758430" y="8491573"/>
            <a:ext cx="3590854" cy="3590854"/>
            <a:chOff x="7312672" y="-2299731"/>
            <a:chExt cx="3590854" cy="3590854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사용자 지정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12</cp:revision>
  <dcterms:created xsi:type="dcterms:W3CDTF">2023-03-28T14:53:57Z</dcterms:created>
  <dcterms:modified xsi:type="dcterms:W3CDTF">2023-03-28T08:28:35Z</dcterms:modified>
</cp:coreProperties>
</file>