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notesMasterIdLst>
    <p:notesMasterId r:id="rId11"/>
  </p:notesMasterIdLst>
  <p:sldIdLst>
    <p:sldId id="256" r:id="rId3"/>
    <p:sldId id="272" r:id="rId4"/>
    <p:sldId id="261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슬라이드를 이동하려면 클릭하십시오.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굴림"/>
              </a:rPr>
              <a:t>메모 서식을 편집하려면 클릭하십시오.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바탕"/>
              </a:rPr>
              <a:t> 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바탕"/>
              </a:rPr>
              <a:t> 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바탕"/>
              </a:rPr>
              <a:t> </a:t>
            </a: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06526BF-82C6-4E4D-BE7B-8E34A5F7A0CB}" type="slidenum">
              <a:rPr lang="en-US" sz="1400" b="0" strike="noStrike" spc="-1">
                <a:latin typeface="바탕"/>
              </a:rPr>
              <a:t>‹#›</a:t>
            </a:fld>
            <a:endParaRPr lang="en-US" sz="1400" b="0" strike="noStrike" spc="-1">
              <a:latin typeface="바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굴림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4EE01C4-E99B-4AC7-B278-03908694F87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굴림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6FB740-605C-4056-B875-164B48991181}" type="slidenum">
              <a:rPr lang="en-US" sz="1200" b="0" strike="noStrike" spc="-1">
                <a:latin typeface="바탕"/>
              </a:rPr>
              <a:t>2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915101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굴림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6FB740-605C-4056-B875-164B48991181}" type="slidenum">
              <a:rPr lang="en-US" sz="1200" b="0" strike="noStrike" spc="-1">
                <a:latin typeface="바탕"/>
              </a:rPr>
              <a:t>3</a:t>
            </a:fld>
            <a:endParaRPr lang="en-US" sz="1200" b="0" strike="noStrike" spc="-1">
              <a:latin typeface="바탕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굴림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6FB740-605C-4056-B875-164B48991181}" type="slidenum">
              <a:rPr lang="en-US" sz="1200" b="0" strike="noStrike" spc="-1">
                <a:latin typeface="바탕"/>
              </a:rPr>
              <a:t>4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2858883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굴림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6FB740-605C-4056-B875-164B48991181}" type="slidenum">
              <a:rPr lang="en-US" sz="1200" b="0" strike="noStrike" spc="-1">
                <a:latin typeface="바탕"/>
              </a:rPr>
              <a:t>5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324187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굴림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6FB740-605C-4056-B875-164B48991181}" type="slidenum">
              <a:rPr lang="en-US" sz="1200" b="0" strike="noStrike" spc="-1">
                <a:latin typeface="바탕"/>
              </a:rPr>
              <a:t>6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28859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굴림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6FB740-605C-4056-B875-164B48991181}" type="slidenum">
              <a:rPr lang="en-US" sz="1200" b="0" strike="noStrike" spc="-1">
                <a:latin typeface="바탕"/>
              </a:rPr>
              <a:t>7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4250424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굴림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6FB740-605C-4056-B875-164B48991181}" type="slidenum">
              <a:rPr lang="en-US" sz="1200" b="0" strike="noStrike" spc="-1">
                <a:latin typeface="바탕"/>
              </a:rPr>
              <a:t>8</a:t>
            </a:fld>
            <a:endParaRPr lang="en-US" sz="1200" b="0" strike="noStrike" spc="-1">
              <a:latin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3772029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ko-KR" sz="6000" b="0" strike="noStrike" spc="-1">
                <a:solidFill>
                  <a:srgbClr val="000000"/>
                </a:solidFill>
                <a:latin typeface="맑은 고딕"/>
              </a:rPr>
              <a:t>마스터 제목 스타일 편집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60A966B-631B-436F-B14E-8E6001F5DCCB}" type="datetime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10/2/2019</a:t>
            </a:fld>
            <a:endParaRPr lang="en-US" sz="1200" b="0" strike="noStrike" spc="-1">
              <a:latin typeface="바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바탕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02BAEF7-B758-4790-824A-84E8F7A94CA0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바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마스터 제목 스타일 편집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5BD456D-5E54-4067-AA96-8E25367E78D9}" type="datetime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10/2/2019</a:t>
            </a:fld>
            <a:endParaRPr lang="en-US" sz="1200" b="0" strike="noStrike" spc="-1">
              <a:latin typeface="바탕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바탕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39037FC-1088-460D-8BB0-E0B16D6B92AC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바탕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TextShape 2"/>
          <p:cNvSpPr txBox="1"/>
          <p:nvPr/>
        </p:nvSpPr>
        <p:spPr>
          <a:xfrm>
            <a:off x="838080" y="4525200"/>
            <a:ext cx="6801120" cy="1737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ko-KR" sz="6000" b="1" strike="noStrike" spc="-1" dirty="0">
                <a:solidFill>
                  <a:srgbClr val="4472C4"/>
                </a:solidFill>
                <a:latin typeface="맑은 고딕"/>
              </a:rPr>
              <a:t>너</a:t>
            </a:r>
            <a:r>
              <a:rPr lang="ko-KR" sz="6000" b="1" strike="noStrike" spc="-1" dirty="0">
                <a:solidFill>
                  <a:srgbClr val="000000"/>
                </a:solidFill>
                <a:latin typeface="맑은 고딕"/>
              </a:rPr>
              <a:t>는 </a:t>
            </a:r>
            <a:r>
              <a:rPr lang="ko-KR" sz="6000" b="1" strike="noStrike" spc="-1" dirty="0">
                <a:solidFill>
                  <a:srgbClr val="FFD966"/>
                </a:solidFill>
                <a:latin typeface="맑은 고딕"/>
              </a:rPr>
              <a:t>나</a:t>
            </a:r>
            <a:r>
              <a:rPr lang="ko-KR" sz="6000" b="1" strike="noStrike" spc="-1" dirty="0">
                <a:solidFill>
                  <a:srgbClr val="000000"/>
                </a:solidFill>
                <a:latin typeface="맑은 고딕"/>
              </a:rPr>
              <a:t>의 </a:t>
            </a:r>
            <a:r>
              <a:rPr lang="ko-KR" sz="6000" b="1" strike="noStrike" spc="-1" dirty="0">
                <a:solidFill>
                  <a:srgbClr val="70AD47"/>
                </a:solidFill>
                <a:latin typeface="맑은 고딕"/>
              </a:rPr>
              <a:t>친구</a:t>
            </a:r>
            <a:br>
              <a:rPr dirty="0"/>
            </a:br>
            <a:r>
              <a:rPr lang="ko-KR" sz="3600" b="1" strike="noStrike" spc="-1" dirty="0" err="1">
                <a:solidFill>
                  <a:srgbClr val="000000"/>
                </a:solidFill>
                <a:latin typeface="맑은 고딕"/>
              </a:rPr>
              <a:t>캡스톤</a:t>
            </a:r>
            <a:r>
              <a:rPr lang="ko-KR" sz="36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ko-KR" altLang="en-US" sz="3600" b="1" spc="-1" dirty="0">
                <a:solidFill>
                  <a:srgbClr val="000000"/>
                </a:solidFill>
                <a:latin typeface="맑은 고딕"/>
              </a:rPr>
              <a:t>시나리오</a:t>
            </a:r>
            <a:r>
              <a:rPr lang="ko-KR" sz="3600" b="1" strike="noStrike" spc="-1" dirty="0">
                <a:solidFill>
                  <a:srgbClr val="000000"/>
                </a:solidFill>
                <a:latin typeface="맑은 고딕"/>
              </a:rPr>
              <a:t> 발표</a:t>
            </a:r>
            <a:endParaRPr lang="ko-KR" sz="36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7961400" y="4525200"/>
            <a:ext cx="3258360" cy="1737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201501418 김승우</a:t>
            </a:r>
            <a:endParaRPr lang="en-US" sz="2400" b="0" strike="noStrike" spc="-1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201501419 김영수</a:t>
            </a:r>
            <a:endParaRPr lang="en-US" sz="2400" b="0" strike="noStrike" spc="-1">
              <a:latin typeface="굴림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</a:rPr>
              <a:t>201401589 윤부희</a:t>
            </a:r>
            <a:endParaRPr lang="en-US" sz="2400" b="0" strike="noStrike" spc="-1">
              <a:latin typeface="굴림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588600" y="620640"/>
            <a:ext cx="2243520" cy="2243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5"/>
          <p:cNvSpPr/>
          <p:nvPr/>
        </p:nvSpPr>
        <p:spPr>
          <a:xfrm>
            <a:off x="3395160" y="2466720"/>
            <a:ext cx="961920" cy="9619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6"/>
          <p:cNvSpPr/>
          <p:nvPr/>
        </p:nvSpPr>
        <p:spPr>
          <a:xfrm>
            <a:off x="5125680" y="2328120"/>
            <a:ext cx="293400" cy="293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7"/>
          <p:cNvSpPr/>
          <p:nvPr/>
        </p:nvSpPr>
        <p:spPr>
          <a:xfrm>
            <a:off x="6492240" y="0"/>
            <a:ext cx="5699520" cy="4059000"/>
          </a:xfrm>
          <a:custGeom>
            <a:avLst/>
            <a:gdLst/>
            <a:ahLst/>
            <a:cxnLst/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Line 8"/>
          <p:cNvSpPr/>
          <p:nvPr/>
        </p:nvSpPr>
        <p:spPr>
          <a:xfrm>
            <a:off x="7800120" y="4525200"/>
            <a:ext cx="360" cy="1737360"/>
          </a:xfrm>
          <a:prstGeom prst="line">
            <a:avLst/>
          </a:prstGeom>
          <a:ln w="1908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0" y="324000"/>
            <a:ext cx="1051524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en-US" sz="4000" b="1" strike="noStrike" spc="-1" dirty="0">
                <a:solidFill>
                  <a:srgbClr val="000000"/>
                </a:solidFill>
                <a:latin typeface="맑은 고딕"/>
              </a:rPr>
              <a:t>시나리오 가정</a:t>
            </a:r>
            <a:endParaRPr lang="ko-KR" sz="40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190295" y="1184744"/>
            <a:ext cx="11593874" cy="53492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ko-KR" altLang="en-US" sz="2200" b="0" strike="noStrike" spc="-1" dirty="0">
                <a:latin typeface="굴림"/>
              </a:rPr>
              <a:t>일반적인 가정을 상상</a:t>
            </a:r>
            <a:endParaRPr lang="en-US" sz="2200" b="0" strike="noStrike" spc="-1" dirty="0">
              <a:latin typeface="굴림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sz="2200" spc="-1" dirty="0">
              <a:latin typeface="굴림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en-US" sz="2200" b="0" strike="noStrike" spc="-1" dirty="0">
                <a:latin typeface="굴림"/>
              </a:rPr>
              <a:t>2</a:t>
            </a:r>
            <a:r>
              <a:rPr lang="ko-KR" altLang="en-US" sz="2200" b="0" strike="noStrike" spc="-1" dirty="0">
                <a:latin typeface="굴림"/>
              </a:rPr>
              <a:t>살 자녀를 둔 </a:t>
            </a:r>
            <a:r>
              <a:rPr lang="en-US" altLang="ko-KR" sz="2200" b="0" strike="noStrike" spc="-1" dirty="0">
                <a:latin typeface="굴림"/>
              </a:rPr>
              <a:t>30</a:t>
            </a:r>
            <a:r>
              <a:rPr lang="ko-KR" altLang="en-US" sz="2200" b="0" strike="noStrike" spc="-1" dirty="0">
                <a:latin typeface="굴림"/>
              </a:rPr>
              <a:t>대 맞벌이 부부</a:t>
            </a:r>
            <a:endParaRPr lang="en-US" altLang="ko-KR" sz="2200" b="0" strike="noStrike" spc="-1" dirty="0">
              <a:latin typeface="굴림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sz="2200" spc="-1" dirty="0">
              <a:latin typeface="굴림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ko-KR" altLang="en-US" sz="2200" spc="-1" dirty="0">
                <a:latin typeface="굴림"/>
              </a:rPr>
              <a:t>부부는 출근시 아이를 맡겨야 함 </a:t>
            </a:r>
            <a:r>
              <a:rPr lang="en-US" altLang="ko-KR" sz="2200" spc="-1" dirty="0">
                <a:latin typeface="굴림"/>
              </a:rPr>
              <a:t>=&gt; </a:t>
            </a:r>
            <a:r>
              <a:rPr lang="ko-KR" altLang="en-US" sz="2200" spc="-1" dirty="0">
                <a:latin typeface="굴림"/>
              </a:rPr>
              <a:t>탁아소 또는 부모님</a:t>
            </a:r>
            <a:endParaRPr lang="en-US" altLang="ko-KR" sz="2200" spc="-1" dirty="0">
              <a:latin typeface="굴림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ko-KR" altLang="en-US" sz="2200" spc="-1" dirty="0">
                <a:latin typeface="굴림"/>
              </a:rPr>
              <a:t>만약 조부모님에게 아이를 맡길 경우 좀 더 편하게 아이템을 사용할 수 있을지</a:t>
            </a:r>
            <a:r>
              <a:rPr lang="en-US" altLang="ko-KR" sz="2200" spc="-1" dirty="0">
                <a:latin typeface="굴림"/>
              </a:rPr>
              <a:t>.</a:t>
            </a: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200" spc="-1" dirty="0">
              <a:latin typeface="굴림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ko-KR" altLang="en-US" sz="2200" spc="-1" dirty="0">
                <a:latin typeface="굴림"/>
              </a:rPr>
              <a:t>하루에도 여러 번 이야기를 듣는 아이의 경우 아이가 지겹지 않게 할 수 있을지</a:t>
            </a:r>
            <a:endParaRPr lang="en-US" altLang="ko-KR" sz="2200" spc="-1" dirty="0">
              <a:latin typeface="굴림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200" spc="-1" dirty="0">
              <a:latin typeface="굴림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ko-KR" altLang="en-US" sz="2200" spc="-1" dirty="0">
                <a:latin typeface="굴림"/>
              </a:rPr>
              <a:t>다양한 장르의 이야기가 있는데 노래 </a:t>
            </a:r>
            <a:r>
              <a:rPr lang="en-US" altLang="ko-KR" sz="2200" spc="-1" dirty="0">
                <a:latin typeface="굴림"/>
              </a:rPr>
              <a:t>[ </a:t>
            </a:r>
            <a:r>
              <a:rPr lang="ko-KR" altLang="en-US" sz="2200" spc="-1" dirty="0">
                <a:latin typeface="굴림"/>
              </a:rPr>
              <a:t>합창</a:t>
            </a:r>
            <a:r>
              <a:rPr lang="en-US" altLang="ko-KR" sz="2200" spc="-1" dirty="0">
                <a:latin typeface="굴림"/>
              </a:rPr>
              <a:t>, </a:t>
            </a:r>
            <a:r>
              <a:rPr lang="ko-KR" altLang="en-US" sz="2200" spc="-1" dirty="0">
                <a:latin typeface="굴림"/>
              </a:rPr>
              <a:t>뮤지컬 </a:t>
            </a:r>
            <a:r>
              <a:rPr lang="en-US" altLang="ko-KR" sz="2200" spc="-1" dirty="0">
                <a:latin typeface="굴림"/>
              </a:rPr>
              <a:t>] </a:t>
            </a:r>
            <a:r>
              <a:rPr lang="ko-KR" altLang="en-US" sz="2200" spc="-1" dirty="0">
                <a:latin typeface="굴림"/>
              </a:rPr>
              <a:t>같이 다양한 목소리를 내보낼 때에는 어떻게 </a:t>
            </a:r>
            <a:r>
              <a:rPr lang="ko-KR" altLang="en-US" sz="2200" spc="-1" dirty="0" err="1">
                <a:latin typeface="굴림"/>
              </a:rPr>
              <a:t>할것인지</a:t>
            </a:r>
            <a:endParaRPr lang="en-US" altLang="ko-KR" sz="2200" spc="-1" dirty="0">
              <a:latin typeface="굴림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200" spc="-1" dirty="0">
              <a:latin typeface="굴림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ko-KR" altLang="en-US" sz="2200" spc="-1" dirty="0">
                <a:latin typeface="굴림"/>
              </a:rPr>
              <a:t>시나리오와 인형의 수가 차이가 난다면 어떻게 할지</a:t>
            </a:r>
            <a:endParaRPr lang="en-US" altLang="ko-KR" sz="2200" spc="-1" dirty="0">
              <a:latin typeface="굴림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sz="2200" b="0" strike="noStrike" spc="-1" dirty="0">
              <a:latin typeface="굴림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ko-KR" altLang="en-US" sz="2200" b="0" strike="noStrike" spc="-1" dirty="0">
                <a:latin typeface="굴림"/>
              </a:rPr>
              <a:t>가정이나 어린이집에서 아이들이 서로 다른 이야기를 듣고 싶어한다면 어떻게 할지</a:t>
            </a:r>
            <a:endParaRPr lang="en-US" altLang="ko-KR" sz="2200" b="0" strike="noStrike" spc="-1" dirty="0">
              <a:latin typeface="굴림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sz="2200" spc="-1" dirty="0">
              <a:latin typeface="굴림"/>
            </a:endParaRP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ko-KR" altLang="en-US" sz="2200" b="0" strike="noStrike" spc="-1" dirty="0">
                <a:latin typeface="굴림"/>
              </a:rPr>
              <a:t>쉽게 더러워지는 인형</a:t>
            </a:r>
            <a:r>
              <a:rPr lang="en-US" altLang="ko-KR" sz="2200" b="0" strike="noStrike" spc="-1" dirty="0">
                <a:latin typeface="굴림"/>
              </a:rPr>
              <a:t>. </a:t>
            </a:r>
            <a:r>
              <a:rPr lang="ko-KR" altLang="en-US" sz="2200" b="0" strike="noStrike" spc="-1" dirty="0">
                <a:latin typeface="굴림"/>
              </a:rPr>
              <a:t>문제없이 세탁할 수 있을지</a:t>
            </a:r>
            <a:r>
              <a:rPr lang="en-US" altLang="ko-KR" sz="2200" b="0" strike="noStrike" spc="-1" dirty="0">
                <a:latin typeface="굴림"/>
              </a:rPr>
              <a:t>.</a:t>
            </a:r>
            <a:endParaRPr lang="en-US" sz="2200" b="0" strike="noStrike" spc="-1" dirty="0"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541532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0" y="324000"/>
            <a:ext cx="1051524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en-US" sz="4000" b="1" spc="-1" dirty="0">
                <a:solidFill>
                  <a:srgbClr val="000000"/>
                </a:solidFill>
                <a:latin typeface="맑은 고딕"/>
              </a:rPr>
              <a:t>요구사항 분석</a:t>
            </a:r>
            <a:r>
              <a:rPr lang="ko-KR" sz="40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endParaRPr lang="ko-KR" sz="40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190295" y="1379076"/>
            <a:ext cx="11593874" cy="51549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92500" lnSpcReduction="10000"/>
          </a:bodyPr>
          <a:lstStyle/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ko-KR" altLang="en-US" sz="2400" b="1" dirty="0"/>
              <a:t>시나리오 가정</a:t>
            </a:r>
            <a:endParaRPr lang="en-US" altLang="ko-KR" sz="2400" b="1" dirty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dirty="0"/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Tx/>
              <a:buChar char="-"/>
            </a:pPr>
            <a:r>
              <a:rPr lang="ko-KR" altLang="en-US" sz="2400" dirty="0"/>
              <a:t>맞벌이 부부라 평소에 아이를 조부모님에게 맡김</a:t>
            </a:r>
            <a:r>
              <a:rPr lang="en-US" altLang="ko-KR" sz="2400" dirty="0"/>
              <a:t>.</a:t>
            </a:r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Tx/>
              <a:buChar char="-"/>
            </a:pPr>
            <a:r>
              <a:rPr lang="ko-KR" altLang="en-US" sz="2400" dirty="0"/>
              <a:t>조부모님에게 아이를 맡기며 인형도 같이 </a:t>
            </a:r>
            <a:r>
              <a:rPr lang="ko-KR" altLang="en-US" sz="2400" dirty="0" err="1"/>
              <a:t>건네드림</a:t>
            </a:r>
            <a:endParaRPr lang="en-US" altLang="ko-KR" sz="2400" dirty="0"/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Tx/>
              <a:buChar char="-"/>
            </a:pPr>
            <a:r>
              <a:rPr lang="ko-KR" altLang="en-US" sz="2400" dirty="0"/>
              <a:t>받은 인형들을 통해 조부모님도 아이템을 </a:t>
            </a:r>
            <a:r>
              <a:rPr lang="ko-KR" altLang="en-US" sz="2400" dirty="0" err="1"/>
              <a:t>사용해보려고함</a:t>
            </a:r>
            <a:r>
              <a:rPr lang="en-US" altLang="ko-KR" sz="2400" dirty="0"/>
              <a:t>.</a:t>
            </a:r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Tx/>
              <a:buChar char="-"/>
            </a:pPr>
            <a:endParaRPr lang="en-US" altLang="ko-KR" sz="2400" dirty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ko-KR" altLang="en-US" sz="2400" b="1" dirty="0"/>
              <a:t>문제점</a:t>
            </a:r>
            <a:endParaRPr lang="en-US" altLang="ko-KR" sz="2400" b="1" dirty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스피커 설정 및 각 배역 설정의 단계가 복잡하고 번거로움</a:t>
            </a:r>
            <a:r>
              <a:rPr lang="en-US" altLang="ko-KR" sz="2400" dirty="0"/>
              <a:t>.(</a:t>
            </a:r>
            <a:r>
              <a:rPr lang="ko-KR" altLang="en-US" sz="2400" dirty="0"/>
              <a:t>홈페이지 로그인</a:t>
            </a:r>
            <a:r>
              <a:rPr lang="en-US" altLang="ko-KR" sz="2400" dirty="0"/>
              <a:t>,</a:t>
            </a:r>
            <a:r>
              <a:rPr lang="ko-KR" altLang="en-US" sz="2400" dirty="0"/>
              <a:t>모듈 전원 </a:t>
            </a:r>
            <a:r>
              <a:rPr lang="en-US" altLang="ko-KR" sz="2400" dirty="0"/>
              <a:t>on,</a:t>
            </a:r>
            <a:r>
              <a:rPr lang="ko-KR" altLang="en-US" sz="2400" dirty="0"/>
              <a:t>배역 설정 등</a:t>
            </a:r>
            <a:r>
              <a:rPr lang="en-US" altLang="ko-KR" sz="2400" dirty="0"/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직관적이지 않은 설정</a:t>
            </a:r>
            <a:endParaRPr lang="en-US" altLang="ko-KR" sz="2400" dirty="0"/>
          </a:p>
          <a:p>
            <a:endParaRPr lang="en-US" altLang="ko-KR" sz="2400" b="1" dirty="0"/>
          </a:p>
          <a:p>
            <a:r>
              <a:rPr lang="en-US" altLang="ko-KR" sz="2400" b="1" dirty="0"/>
              <a:t> </a:t>
            </a:r>
            <a:r>
              <a:rPr lang="ko-KR" altLang="en-US" sz="2400" b="1" dirty="0"/>
              <a:t>기능 </a:t>
            </a:r>
            <a:endParaRPr lang="en-US" altLang="ko-KR" sz="2400" b="1" dirty="0"/>
          </a:p>
          <a:p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스피커 설정에 주로 맡을 배역</a:t>
            </a:r>
            <a:r>
              <a:rPr lang="en-US" altLang="ko-KR" sz="2400" dirty="0"/>
              <a:t>(</a:t>
            </a:r>
            <a:r>
              <a:rPr lang="ko-KR" altLang="en-US" sz="2400" dirty="0"/>
              <a:t>주인공</a:t>
            </a:r>
            <a:r>
              <a:rPr lang="en-US" altLang="ko-KR" sz="2400" dirty="0"/>
              <a:t> </a:t>
            </a:r>
            <a:r>
              <a:rPr lang="ko-KR" altLang="en-US" sz="2400" dirty="0"/>
              <a:t>남</a:t>
            </a:r>
            <a:r>
              <a:rPr lang="en-US" altLang="ko-KR" sz="2400" dirty="0"/>
              <a:t>,</a:t>
            </a:r>
            <a:r>
              <a:rPr lang="ko-KR" altLang="en-US" sz="2400" dirty="0"/>
              <a:t>여</a:t>
            </a:r>
            <a:r>
              <a:rPr lang="en-US" altLang="ko-KR" sz="2400" dirty="0"/>
              <a:t>, </a:t>
            </a:r>
            <a:r>
              <a:rPr lang="ko-KR" altLang="en-US" sz="2400" dirty="0"/>
              <a:t>조연 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나레이션</a:t>
            </a:r>
            <a:r>
              <a:rPr lang="en-US" altLang="ko-KR" sz="2400" dirty="0"/>
              <a:t>)</a:t>
            </a:r>
            <a:r>
              <a:rPr lang="ko-KR" altLang="en-US" sz="2400" dirty="0"/>
              <a:t>설정을 추가해 시스템에서 자동으로 배역을 할당하는 기능 추가</a:t>
            </a:r>
            <a:r>
              <a:rPr lang="en-US" altLang="ko-KR" sz="2400" dirty="0"/>
              <a:t> -&gt; </a:t>
            </a:r>
            <a:r>
              <a:rPr lang="ko-KR" altLang="en-US" sz="2400" dirty="0"/>
              <a:t>시스템에서 대본을 읽고 배역 분류 후 바로 재생 가능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342900" indent="-342900">
              <a:buFontTx/>
              <a:buChar char="-"/>
            </a:pPr>
            <a:endParaRPr lang="ko-KR" altLang="en-US" sz="2400" dirty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sz="2200" b="0" strike="noStrike" spc="-1" dirty="0">
              <a:latin typeface="굴림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0" y="324000"/>
            <a:ext cx="1051524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en-US" sz="4000" b="1" spc="-1" dirty="0">
                <a:solidFill>
                  <a:srgbClr val="000000"/>
                </a:solidFill>
                <a:latin typeface="맑은 고딕"/>
              </a:rPr>
              <a:t>요구사항 분석</a:t>
            </a:r>
            <a:r>
              <a:rPr lang="ko-KR" sz="40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endParaRPr lang="ko-KR" sz="40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190295" y="1379076"/>
            <a:ext cx="11593874" cy="51549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ko-KR" altLang="en-US" sz="2400" b="1" dirty="0"/>
              <a:t>시나리오 가정</a:t>
            </a:r>
            <a:endParaRPr lang="en-US" altLang="ko-KR" sz="2400" b="1" dirty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dirty="0"/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Tx/>
              <a:buChar char="-"/>
            </a:pPr>
            <a:r>
              <a:rPr lang="ko-KR" altLang="en-US" sz="2400" dirty="0"/>
              <a:t>아이템을 너무 많이 사용한 가정</a:t>
            </a:r>
            <a:r>
              <a:rPr lang="en-US" altLang="ko-KR" sz="2400" dirty="0"/>
              <a:t>.</a:t>
            </a:r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Tx/>
              <a:buChar char="-"/>
            </a:pPr>
            <a:r>
              <a:rPr lang="ko-KR" altLang="en-US" sz="2400" dirty="0"/>
              <a:t>기존의 이야기를 너무 많이 사용하여 아이가 </a:t>
            </a:r>
            <a:r>
              <a:rPr lang="ko-KR" altLang="en-US" sz="2400" dirty="0" err="1"/>
              <a:t>질려함</a:t>
            </a:r>
            <a:r>
              <a:rPr lang="en-US" altLang="ko-KR" sz="2400" dirty="0"/>
              <a:t>.</a:t>
            </a:r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Tx/>
              <a:buChar char="-"/>
            </a:pPr>
            <a:r>
              <a:rPr lang="ko-KR" altLang="en-US" sz="2400" dirty="0"/>
              <a:t>부모님이 이야기를 만들어 들려주고 싶어함</a:t>
            </a:r>
            <a:r>
              <a:rPr lang="en-US" altLang="ko-KR" sz="2400" dirty="0"/>
              <a:t>. </a:t>
            </a:r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Tx/>
              <a:buChar char="-"/>
            </a:pPr>
            <a:endParaRPr lang="en-US" altLang="ko-KR" sz="2400" dirty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ko-KR" altLang="en-US" sz="2400" b="1" dirty="0"/>
              <a:t>문제점</a:t>
            </a:r>
            <a:endParaRPr lang="en-US" altLang="ko-KR" sz="2400" b="1" dirty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자작극 또는 타인이 만든 이야기를 사용하고 싶어함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r>
              <a:rPr lang="ko-KR" altLang="en-US" sz="2400" b="1" dirty="0"/>
              <a:t>기능 </a:t>
            </a:r>
            <a:endParaRPr lang="en-US" altLang="ko-KR" sz="2400" b="1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알고리즘이 분석할 수 있는 형식의 대본을 제공 및 유저가 개인이 만든 대본을</a:t>
            </a:r>
            <a:br>
              <a:rPr lang="en-US" altLang="ko-KR" sz="2400" dirty="0"/>
            </a:br>
            <a:r>
              <a:rPr lang="ko-KR" altLang="en-US" sz="2400" dirty="0"/>
              <a:t>업로드 할 수 있고 다운로드 받을 수 있는 게시판을 만듦</a:t>
            </a:r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sz="2200" b="0" strike="noStrike" spc="-1" dirty="0"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849515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0" y="324000"/>
            <a:ext cx="1051524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en-US" sz="4000" b="1" spc="-1" dirty="0">
                <a:solidFill>
                  <a:srgbClr val="000000"/>
                </a:solidFill>
                <a:latin typeface="맑은 고딕"/>
              </a:rPr>
              <a:t>요구사항 분석</a:t>
            </a:r>
            <a:r>
              <a:rPr lang="ko-KR" sz="40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endParaRPr lang="ko-KR" sz="40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190295" y="1379076"/>
            <a:ext cx="11593874" cy="51549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ko-KR" altLang="en-US" sz="2400" b="1" dirty="0"/>
              <a:t>시나리오 가정</a:t>
            </a:r>
            <a:endParaRPr lang="en-US" altLang="ko-KR" sz="2400" b="1" dirty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dirty="0"/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Tx/>
              <a:buChar char="-"/>
            </a:pPr>
            <a:r>
              <a:rPr lang="ko-KR" altLang="en-US" sz="2400" dirty="0"/>
              <a:t>아이에게 뮤지컬</a:t>
            </a:r>
            <a:r>
              <a:rPr lang="en-US" altLang="ko-KR" sz="2400" dirty="0"/>
              <a:t>,</a:t>
            </a:r>
            <a:r>
              <a:rPr lang="ko-KR" altLang="en-US" sz="2400" dirty="0"/>
              <a:t>합창과 같은 이야기를 들려주고 싶어함</a:t>
            </a:r>
            <a:endParaRPr lang="en-US" altLang="ko-KR" sz="2400" dirty="0"/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Tx/>
              <a:buChar char="-"/>
            </a:pPr>
            <a:endParaRPr lang="en-US" altLang="ko-KR" sz="2400" dirty="0"/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Tx/>
              <a:buChar char="-"/>
            </a:pPr>
            <a:endParaRPr lang="en-US" altLang="ko-KR" sz="2400" dirty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ko-KR" altLang="en-US" sz="2400" b="1" dirty="0"/>
              <a:t>문제점</a:t>
            </a:r>
            <a:endParaRPr lang="en-US" altLang="ko-KR" sz="2400" b="1" dirty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스피커의 보이스 동시 송출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 err="1"/>
              <a:t>대화할때</a:t>
            </a:r>
            <a:r>
              <a:rPr lang="ko-KR" altLang="en-US" sz="2400" dirty="0"/>
              <a:t> 나오는 보이스와 차이가 나는 속마음 송출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r>
              <a:rPr lang="ko-KR" altLang="en-US" sz="2400" b="1" dirty="0"/>
              <a:t>기능 </a:t>
            </a:r>
            <a:endParaRPr lang="en-US" altLang="ko-KR" sz="2400" b="1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b="0" strike="noStrike" spc="-1" dirty="0">
                <a:latin typeface="굴림"/>
              </a:rPr>
              <a:t>여러 목소리 소스를 합쳐 송출함</a:t>
            </a:r>
            <a:r>
              <a:rPr lang="en-US" altLang="ko-KR" sz="2400" b="0" strike="noStrike" spc="-1" dirty="0">
                <a:latin typeface="굴림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400" spc="-1" dirty="0">
                <a:latin typeface="굴림"/>
              </a:rPr>
              <a:t>목소리에 울림을 넣어 확실한 차이를 줌</a:t>
            </a:r>
            <a:r>
              <a:rPr lang="en-US" altLang="ko-KR" sz="2400" spc="-1" dirty="0">
                <a:latin typeface="굴림"/>
              </a:rPr>
              <a:t>.</a:t>
            </a:r>
            <a:endParaRPr lang="en-US" sz="2400" b="0" strike="noStrike" spc="-1" dirty="0"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91739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0" y="324000"/>
            <a:ext cx="1051524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en-US" sz="4000" b="1" spc="-1" dirty="0">
                <a:solidFill>
                  <a:srgbClr val="000000"/>
                </a:solidFill>
                <a:latin typeface="맑은 고딕"/>
              </a:rPr>
              <a:t>요구사항 분석</a:t>
            </a:r>
            <a:r>
              <a:rPr lang="ko-KR" sz="40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endParaRPr lang="ko-KR" sz="40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190295" y="1379076"/>
            <a:ext cx="11593874" cy="51549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ko-KR" altLang="en-US" sz="2400" b="1" dirty="0"/>
              <a:t>시나리오 가정</a:t>
            </a:r>
            <a:endParaRPr lang="en-US" altLang="ko-KR" sz="2400" b="1" dirty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dirty="0"/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Tx/>
              <a:buChar char="-"/>
            </a:pPr>
            <a:r>
              <a:rPr lang="ko-KR" altLang="en-US" sz="2400" dirty="0"/>
              <a:t>등장인물의 수가 많은 이야기를 들려주고 싶음</a:t>
            </a:r>
            <a:endParaRPr lang="en-US" altLang="ko-KR" sz="2400" dirty="0"/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Tx/>
              <a:buChar char="-"/>
            </a:pPr>
            <a:r>
              <a:rPr lang="ko-KR" altLang="en-US" sz="2400" dirty="0"/>
              <a:t>주인공이 다수인 이야기를 들려주고 싶음</a:t>
            </a:r>
            <a:endParaRPr lang="en-US" altLang="ko-KR" sz="2400" dirty="0"/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Tx/>
              <a:buChar char="-"/>
            </a:pPr>
            <a:endParaRPr lang="en-US" altLang="ko-KR" sz="2400" dirty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ko-KR" altLang="en-US" sz="2400" b="1" dirty="0"/>
              <a:t>문제점</a:t>
            </a:r>
            <a:endParaRPr lang="en-US" altLang="ko-KR" sz="2400" b="1" dirty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스피커의 수는 정해져 있지만 등장인물의 수는 늘어날 수 있음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r>
              <a:rPr lang="ko-KR" altLang="en-US" sz="2400" b="1" dirty="0"/>
              <a:t>기능 </a:t>
            </a:r>
            <a:endParaRPr lang="en-US" altLang="ko-KR" sz="2400" b="1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하나의 스피커에서 복수의 배역을 맡게 함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6813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0" y="324000"/>
            <a:ext cx="1051524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en-US" sz="4000" b="1" spc="-1" dirty="0">
                <a:solidFill>
                  <a:srgbClr val="000000"/>
                </a:solidFill>
                <a:latin typeface="맑은 고딕"/>
              </a:rPr>
              <a:t>요구사항 분석</a:t>
            </a:r>
            <a:r>
              <a:rPr lang="ko-KR" sz="40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endParaRPr lang="ko-KR" sz="40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190295" y="1379076"/>
            <a:ext cx="11593874" cy="51549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ko-KR" altLang="en-US" sz="2400" b="1" dirty="0"/>
              <a:t>시나리오 가정</a:t>
            </a:r>
            <a:endParaRPr lang="en-US" altLang="ko-KR" sz="2400" b="1" dirty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dirty="0"/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Tx/>
              <a:buChar char="-"/>
            </a:pPr>
            <a:r>
              <a:rPr lang="ko-KR" altLang="en-US" sz="2400" dirty="0"/>
              <a:t>둘 이상의 자녀를 둔 집안</a:t>
            </a:r>
            <a:endParaRPr lang="en-US" altLang="ko-KR" sz="2400" dirty="0"/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Tx/>
              <a:buChar char="-"/>
            </a:pPr>
            <a:r>
              <a:rPr lang="ko-KR" altLang="en-US" sz="2400" dirty="0"/>
              <a:t>어린이 집과 같이 아이들의 집단을 다루는 장소</a:t>
            </a:r>
            <a:endParaRPr lang="en-US" altLang="ko-KR" sz="2400" dirty="0"/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Tx/>
              <a:buChar char="-"/>
            </a:pPr>
            <a:endParaRPr lang="en-US" altLang="ko-KR" sz="2400" dirty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ko-KR" altLang="en-US" sz="2400" b="1" dirty="0"/>
              <a:t>문제점</a:t>
            </a:r>
            <a:endParaRPr lang="en-US" altLang="ko-KR" sz="2400" b="1" dirty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아이들이 듣고 싶어하는 이야기가 각자 다름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r>
              <a:rPr lang="ko-KR" altLang="en-US" sz="2400" b="1" dirty="0"/>
              <a:t>기능 </a:t>
            </a:r>
            <a:endParaRPr lang="en-US" altLang="ko-KR" sz="2400" b="1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재생목록을 만들어 아이들이 듣고 싶어 하는 이야기를 순차적으로 재생함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8404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0" y="324000"/>
            <a:ext cx="10515240" cy="763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ko-KR" altLang="en-US" sz="4000" b="1" spc="-1" dirty="0">
                <a:solidFill>
                  <a:srgbClr val="000000"/>
                </a:solidFill>
                <a:latin typeface="맑은 고딕"/>
              </a:rPr>
              <a:t>요구사항 분석</a:t>
            </a:r>
            <a:r>
              <a:rPr lang="ko-KR" sz="4000" b="1" strike="noStrike" spc="-1" dirty="0">
                <a:solidFill>
                  <a:srgbClr val="000000"/>
                </a:solidFill>
                <a:latin typeface="맑은 고딕"/>
              </a:rPr>
              <a:t> </a:t>
            </a:r>
            <a:endParaRPr lang="ko-KR" sz="40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190295" y="1379076"/>
            <a:ext cx="11593874" cy="51549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ko-KR" altLang="en-US" sz="2400" b="1" dirty="0"/>
              <a:t>시나리오 가정</a:t>
            </a:r>
            <a:endParaRPr lang="en-US" altLang="ko-KR" sz="2400" b="1" dirty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dirty="0"/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Tx/>
              <a:buChar char="-"/>
            </a:pPr>
            <a:r>
              <a:rPr lang="ko-KR" altLang="en-US" sz="2400" dirty="0"/>
              <a:t>아이템을 오래 사용한 가정</a:t>
            </a:r>
            <a:endParaRPr lang="en-US" altLang="ko-KR" sz="2400" dirty="0"/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Tx/>
              <a:buChar char="-"/>
            </a:pPr>
            <a:r>
              <a:rPr lang="ko-KR" altLang="en-US" sz="2400" dirty="0"/>
              <a:t>다수의 아이들에게 아이템을 사용함</a:t>
            </a:r>
            <a:endParaRPr lang="en-US" altLang="ko-KR" sz="2400" dirty="0"/>
          </a:p>
          <a:p>
            <a:pPr marL="343260" indent="-342900">
              <a:lnSpc>
                <a:spcPct val="90000"/>
              </a:lnSpc>
              <a:buClr>
                <a:srgbClr val="000000"/>
              </a:buClr>
              <a:buFontTx/>
              <a:buChar char="-"/>
            </a:pPr>
            <a:endParaRPr lang="en-US" altLang="ko-KR" sz="2400" dirty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r>
              <a:rPr lang="ko-KR" altLang="en-US" sz="2400" b="1" dirty="0"/>
              <a:t>문제점</a:t>
            </a:r>
            <a:endParaRPr lang="en-US" altLang="ko-KR" sz="2400" b="1" dirty="0"/>
          </a:p>
          <a:p>
            <a:pPr marL="360">
              <a:lnSpc>
                <a:spcPct val="90000"/>
              </a:lnSpc>
              <a:buClr>
                <a:srgbClr val="000000"/>
              </a:buClr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장시간 사용 및 아이들의 장난으로 인해 인형이 더러워짐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r>
              <a:rPr lang="ko-KR" altLang="en-US" sz="2400" b="1" dirty="0"/>
              <a:t>기능 </a:t>
            </a:r>
            <a:endParaRPr lang="en-US" altLang="ko-KR" sz="2400" b="1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(</a:t>
            </a:r>
            <a:r>
              <a:rPr lang="ko-KR" altLang="en-US" sz="2400" dirty="0"/>
              <a:t>스피커와 인형이 일체형인 경우</a:t>
            </a:r>
            <a:r>
              <a:rPr lang="en-US" altLang="ko-KR" sz="2400" dirty="0"/>
              <a:t>)</a:t>
            </a:r>
            <a:r>
              <a:rPr lang="ko-KR" altLang="en-US" sz="2400" dirty="0"/>
              <a:t> 지퍼를 만들어 스피커를 분리시킬 수 있게 함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954306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</TotalTime>
  <Words>379</Words>
  <Application>Microsoft Office PowerPoint</Application>
  <PresentationFormat>와이드스크린</PresentationFormat>
  <Paragraphs>112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굴림</vt:lpstr>
      <vt:lpstr>맑은 고딕</vt:lpstr>
      <vt:lpstr>바탕</vt:lpstr>
      <vt:lpstr>Arial</vt:lpstr>
      <vt:lpstr>Symbol</vt:lpstr>
      <vt:lpstr>Wingdings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아이디어 발표</dc:title>
  <dc:subject/>
  <dc:creator>승우 김</dc:creator>
  <dc:description/>
  <cp:lastModifiedBy>부희 윤</cp:lastModifiedBy>
  <cp:revision>64</cp:revision>
  <dcterms:created xsi:type="dcterms:W3CDTF">2019-09-10T02:23:37Z</dcterms:created>
  <dcterms:modified xsi:type="dcterms:W3CDTF">2019-10-02T00:17:57Z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와이드스크린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