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2" r:id="rId2"/>
    <p:sldId id="285" r:id="rId3"/>
    <p:sldId id="273" r:id="rId4"/>
    <p:sldId id="286" r:id="rId5"/>
    <p:sldId id="307" r:id="rId6"/>
    <p:sldId id="275" r:id="rId7"/>
    <p:sldId id="293" r:id="rId8"/>
    <p:sldId id="294" r:id="rId9"/>
    <p:sldId id="295" r:id="rId10"/>
    <p:sldId id="292" r:id="rId11"/>
    <p:sldId id="297" r:id="rId12"/>
    <p:sldId id="296" r:id="rId13"/>
    <p:sldId id="300" r:id="rId14"/>
    <p:sldId id="287" r:id="rId15"/>
    <p:sldId id="301" r:id="rId16"/>
    <p:sldId id="302" r:id="rId17"/>
    <p:sldId id="304" r:id="rId18"/>
    <p:sldId id="305" r:id="rId19"/>
    <p:sldId id="306" r:id="rId20"/>
    <p:sldId id="314" r:id="rId21"/>
    <p:sldId id="317" r:id="rId22"/>
    <p:sldId id="315" r:id="rId23"/>
    <p:sldId id="316" r:id="rId24"/>
    <p:sldId id="318" r:id="rId25"/>
    <p:sldId id="319" r:id="rId26"/>
    <p:sldId id="309" r:id="rId27"/>
    <p:sldId id="310" r:id="rId28"/>
    <p:sldId id="311" r:id="rId29"/>
    <p:sldId id="312" r:id="rId30"/>
    <p:sldId id="31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37" autoAdjust="0"/>
  </p:normalViewPr>
  <p:slideViewPr>
    <p:cSldViewPr snapToGrid="0">
      <p:cViewPr varScale="1">
        <p:scale>
          <a:sx n="63" d="100"/>
          <a:sy n="63" d="100"/>
        </p:scale>
        <p:origin x="72" y="384"/>
      </p:cViewPr>
      <p:guideLst/>
    </p:cSldViewPr>
  </p:slideViewPr>
  <p:outlineViewPr>
    <p:cViewPr>
      <p:scale>
        <a:sx n="66" d="100"/>
        <a:sy n="66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05FA3-A670-4C0F-A441-2663CADF0B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2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br>
              <a:rPr dirty="0"/>
            </a:br>
            <a:r>
              <a:rPr lang="en-US" altLang="ko-KR" sz="4000" b="1" spc="-1" dirty="0">
                <a:solidFill>
                  <a:srgbClr val="000000"/>
                </a:solidFill>
                <a:latin typeface="맑은 고딕"/>
              </a:rPr>
              <a:t>GUI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132671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67" y="1497876"/>
            <a:ext cx="794352" cy="79435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BEF9542-E581-4D99-99E5-A98F5320D61B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90A28-11DE-480B-BF85-8F774292CF1A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FFDE138-EBF0-4363-986B-853378E4A635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7292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7">
            <a:extLst>
              <a:ext uri="{FF2B5EF4-FFF2-40B4-BE49-F238E27FC236}">
                <a16:creationId xmlns:a16="http://schemas.microsoft.com/office/drawing/2014/main" id="{8212E390-97A7-4DB2-8233-5B9416BE9AF8}"/>
              </a:ext>
            </a:extLst>
          </p:cNvPr>
          <p:cNvSpPr/>
          <p:nvPr/>
        </p:nvSpPr>
        <p:spPr>
          <a:xfrm>
            <a:off x="6304713" y="15797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1" name="모서리가 둥근 직사각형 29">
            <a:extLst>
              <a:ext uri="{FF2B5EF4-FFF2-40B4-BE49-F238E27FC236}">
                <a16:creationId xmlns:a16="http://schemas.microsoft.com/office/drawing/2014/main" id="{8561EBFE-EED1-4978-ADEF-DCC644D803EE}"/>
              </a:ext>
            </a:extLst>
          </p:cNvPr>
          <p:cNvSpPr/>
          <p:nvPr/>
        </p:nvSpPr>
        <p:spPr>
          <a:xfrm>
            <a:off x="6304713" y="226938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12" name="모서리가 둥근 직사각형 30">
            <a:extLst>
              <a:ext uri="{FF2B5EF4-FFF2-40B4-BE49-F238E27FC236}">
                <a16:creationId xmlns:a16="http://schemas.microsoft.com/office/drawing/2014/main" id="{34C2EDE6-4912-4681-B5F5-A49A1492A05B}"/>
              </a:ext>
            </a:extLst>
          </p:cNvPr>
          <p:cNvSpPr/>
          <p:nvPr/>
        </p:nvSpPr>
        <p:spPr>
          <a:xfrm>
            <a:off x="6304713" y="29590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8030A29F-BFB8-4CC3-A9A7-9CEFDA4F9729}"/>
              </a:ext>
            </a:extLst>
          </p:cNvPr>
          <p:cNvSpPr/>
          <p:nvPr/>
        </p:nvSpPr>
        <p:spPr>
          <a:xfrm>
            <a:off x="6304713" y="3645923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4" name="모서리가 둥근 직사각형 33">
            <a:extLst>
              <a:ext uri="{FF2B5EF4-FFF2-40B4-BE49-F238E27FC236}">
                <a16:creationId xmlns:a16="http://schemas.microsoft.com/office/drawing/2014/main" id="{F4552AD2-4421-4DF2-9B5B-2914C23099A3}"/>
              </a:ext>
            </a:extLst>
          </p:cNvPr>
          <p:cNvSpPr/>
          <p:nvPr/>
        </p:nvSpPr>
        <p:spPr>
          <a:xfrm>
            <a:off x="4008030" y="15797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15" name="모서리가 둥근 직사각형 34">
            <a:extLst>
              <a:ext uri="{FF2B5EF4-FFF2-40B4-BE49-F238E27FC236}">
                <a16:creationId xmlns:a16="http://schemas.microsoft.com/office/drawing/2014/main" id="{CE46C136-0EE5-4738-995D-C82F61ED3A26}"/>
              </a:ext>
            </a:extLst>
          </p:cNvPr>
          <p:cNvSpPr/>
          <p:nvPr/>
        </p:nvSpPr>
        <p:spPr>
          <a:xfrm>
            <a:off x="4008131" y="2265947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2</a:t>
            </a:r>
            <a:endParaRPr lang="ko-KR" altLang="en-US" sz="2800" b="1" dirty="0"/>
          </a:p>
        </p:txBody>
      </p:sp>
      <p:sp>
        <p:nvSpPr>
          <p:cNvPr id="16" name="모서리가 둥근 직사각형 35">
            <a:extLst>
              <a:ext uri="{FF2B5EF4-FFF2-40B4-BE49-F238E27FC236}">
                <a16:creationId xmlns:a16="http://schemas.microsoft.com/office/drawing/2014/main" id="{6D305B49-9FF8-4F6F-BDEC-97A22D541786}"/>
              </a:ext>
            </a:extLst>
          </p:cNvPr>
          <p:cNvSpPr/>
          <p:nvPr/>
        </p:nvSpPr>
        <p:spPr>
          <a:xfrm>
            <a:off x="4008030" y="29590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3</a:t>
            </a:r>
            <a:endParaRPr lang="ko-KR" altLang="en-US" sz="2800" b="1" dirty="0"/>
          </a:p>
        </p:txBody>
      </p:sp>
      <p:sp>
        <p:nvSpPr>
          <p:cNvPr id="19" name="모서리가 둥근 직사각형 36">
            <a:extLst>
              <a:ext uri="{FF2B5EF4-FFF2-40B4-BE49-F238E27FC236}">
                <a16:creationId xmlns:a16="http://schemas.microsoft.com/office/drawing/2014/main" id="{BDE98A57-60E4-4D8F-805F-D22641D6AEA5}"/>
              </a:ext>
            </a:extLst>
          </p:cNvPr>
          <p:cNvSpPr/>
          <p:nvPr/>
        </p:nvSpPr>
        <p:spPr>
          <a:xfrm>
            <a:off x="4008030" y="3645923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4</a:t>
            </a:r>
            <a:endParaRPr lang="ko-KR" altLang="en-US" sz="2800" b="1" dirty="0"/>
          </a:p>
        </p:txBody>
      </p:sp>
      <p:sp>
        <p:nvSpPr>
          <p:cNvPr id="22" name="모서리가 둥근 직사각형 31">
            <a:extLst>
              <a:ext uri="{FF2B5EF4-FFF2-40B4-BE49-F238E27FC236}">
                <a16:creationId xmlns:a16="http://schemas.microsoft.com/office/drawing/2014/main" id="{C07BB84D-F6F1-4751-ACB8-13D38877179D}"/>
              </a:ext>
            </a:extLst>
          </p:cNvPr>
          <p:cNvSpPr/>
          <p:nvPr/>
        </p:nvSpPr>
        <p:spPr>
          <a:xfrm>
            <a:off x="4528347" y="4512217"/>
            <a:ext cx="355273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설정 완료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저장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B7C101C-84AA-4BBA-9435-5363D9736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06" y="4674098"/>
            <a:ext cx="794352" cy="794352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42CE83D-FC2D-4E32-AAFA-C34DB17E505A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E29A966-5935-4176-8E1E-A16EE5302270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3AF375-25FF-4D54-A5AB-03F1B3B94FEB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334831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64365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89063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4747793" y="5764365"/>
            <a:ext cx="2632465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574" y="6161149"/>
            <a:ext cx="794352" cy="794352"/>
          </a:xfrm>
          <a:prstGeom prst="rect">
            <a:avLst/>
          </a:prstGeom>
        </p:spPr>
      </p:pic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FAB3E966-8363-4A3C-A096-C1D361B2D3DC}"/>
              </a:ext>
            </a:extLst>
          </p:cNvPr>
          <p:cNvSpPr/>
          <p:nvPr/>
        </p:nvSpPr>
        <p:spPr>
          <a:xfrm>
            <a:off x="324096" y="3046342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3438A80A-BE55-433B-A193-9F92F5A0433A}"/>
              </a:ext>
            </a:extLst>
          </p:cNvPr>
          <p:cNvSpPr/>
          <p:nvPr/>
        </p:nvSpPr>
        <p:spPr>
          <a:xfrm>
            <a:off x="324096" y="2108451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24096" y="3984233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7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54912" y="4774019"/>
            <a:ext cx="268631" cy="476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4096" y="4263661"/>
            <a:ext cx="1861212" cy="431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바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374138-116A-4366-BCD7-8551256B59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5" y="609562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57DA9-5206-4BC3-A089-74FAFB1B4887}"/>
              </a:ext>
            </a:extLst>
          </p:cNvPr>
          <p:cNvSpPr/>
          <p:nvPr/>
        </p:nvSpPr>
        <p:spPr>
          <a:xfrm>
            <a:off x="1293457" y="1113734"/>
            <a:ext cx="9605085" cy="50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B954F5B0-FC75-40B8-916F-01870794950A}"/>
              </a:ext>
            </a:extLst>
          </p:cNvPr>
          <p:cNvSpPr/>
          <p:nvPr/>
        </p:nvSpPr>
        <p:spPr>
          <a:xfrm>
            <a:off x="1684925" y="1403522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2">
            <a:extLst>
              <a:ext uri="{FF2B5EF4-FFF2-40B4-BE49-F238E27FC236}">
                <a16:creationId xmlns:a16="http://schemas.microsoft.com/office/drawing/2014/main" id="{4E32A5B2-2E78-4B44-AA99-A6430AF71273}"/>
              </a:ext>
            </a:extLst>
          </p:cNvPr>
          <p:cNvSpPr/>
          <p:nvPr/>
        </p:nvSpPr>
        <p:spPr>
          <a:xfrm>
            <a:off x="1684924" y="232652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2">
            <a:extLst>
              <a:ext uri="{FF2B5EF4-FFF2-40B4-BE49-F238E27FC236}">
                <a16:creationId xmlns:a16="http://schemas.microsoft.com/office/drawing/2014/main" id="{53166F53-2D5D-49C6-B1B6-279A77DC80D4}"/>
              </a:ext>
            </a:extLst>
          </p:cNvPr>
          <p:cNvSpPr/>
          <p:nvPr/>
        </p:nvSpPr>
        <p:spPr>
          <a:xfrm>
            <a:off x="1684923" y="3294676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22">
            <a:extLst>
              <a:ext uri="{FF2B5EF4-FFF2-40B4-BE49-F238E27FC236}">
                <a16:creationId xmlns:a16="http://schemas.microsoft.com/office/drawing/2014/main" id="{45529F8E-9BAA-43FD-AA9F-4AFDC614BB3A}"/>
              </a:ext>
            </a:extLst>
          </p:cNvPr>
          <p:cNvSpPr/>
          <p:nvPr/>
        </p:nvSpPr>
        <p:spPr>
          <a:xfrm>
            <a:off x="1684925" y="4226660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F7A44C-268F-4A0C-9100-3BFA95DF17E3}"/>
              </a:ext>
            </a:extLst>
          </p:cNvPr>
          <p:cNvSpPr/>
          <p:nvPr/>
        </p:nvSpPr>
        <p:spPr>
          <a:xfrm>
            <a:off x="2928521" y="514585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3F949EC-A49B-426E-9B20-EE43BA75FCBE}"/>
              </a:ext>
            </a:extLst>
          </p:cNvPr>
          <p:cNvSpPr/>
          <p:nvPr/>
        </p:nvSpPr>
        <p:spPr>
          <a:xfrm>
            <a:off x="6936222" y="5152185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4" name="모서리가 둥근 직사각형 22">
            <a:extLst>
              <a:ext uri="{FF2B5EF4-FFF2-40B4-BE49-F238E27FC236}">
                <a16:creationId xmlns:a16="http://schemas.microsoft.com/office/drawing/2014/main" id="{8EB8C75C-EAD9-48F9-B61A-FF773D74A9E4}"/>
              </a:ext>
            </a:extLst>
          </p:cNvPr>
          <p:cNvSpPr/>
          <p:nvPr/>
        </p:nvSpPr>
        <p:spPr>
          <a:xfrm>
            <a:off x="9750900" y="1406157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F0D178C9-3EC9-4E8B-9879-68DC21E8A015}"/>
              </a:ext>
            </a:extLst>
          </p:cNvPr>
          <p:cNvSpPr/>
          <p:nvPr/>
        </p:nvSpPr>
        <p:spPr>
          <a:xfrm>
            <a:off x="9750900" y="232652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22">
            <a:extLst>
              <a:ext uri="{FF2B5EF4-FFF2-40B4-BE49-F238E27FC236}">
                <a16:creationId xmlns:a16="http://schemas.microsoft.com/office/drawing/2014/main" id="{044B42ED-1CEA-4C38-B59D-FB4E352F2177}"/>
              </a:ext>
            </a:extLst>
          </p:cNvPr>
          <p:cNvSpPr/>
          <p:nvPr/>
        </p:nvSpPr>
        <p:spPr>
          <a:xfrm>
            <a:off x="9750899" y="327048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5502DA22-1F6F-470C-84E4-C5FDE18D1388}"/>
              </a:ext>
            </a:extLst>
          </p:cNvPr>
          <p:cNvSpPr/>
          <p:nvPr/>
        </p:nvSpPr>
        <p:spPr>
          <a:xfrm>
            <a:off x="9750899" y="421951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9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0BD43A-D0ED-4BE6-8E6E-3DB5912768F4}"/>
              </a:ext>
            </a:extLst>
          </p:cNvPr>
          <p:cNvSpPr/>
          <p:nvPr/>
        </p:nvSpPr>
        <p:spPr>
          <a:xfrm>
            <a:off x="1293457" y="1113734"/>
            <a:ext cx="9605085" cy="50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EC4C983-C64E-4B1E-A00F-0D01633ED050}"/>
              </a:ext>
            </a:extLst>
          </p:cNvPr>
          <p:cNvSpPr/>
          <p:nvPr/>
        </p:nvSpPr>
        <p:spPr>
          <a:xfrm>
            <a:off x="1684925" y="1403522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786056-51D8-4D31-98E1-D23690E094F8}"/>
              </a:ext>
            </a:extLst>
          </p:cNvPr>
          <p:cNvSpPr/>
          <p:nvPr/>
        </p:nvSpPr>
        <p:spPr>
          <a:xfrm>
            <a:off x="1684924" y="232652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33166112-7073-4E74-9025-A36FFAD448BC}"/>
              </a:ext>
            </a:extLst>
          </p:cNvPr>
          <p:cNvSpPr/>
          <p:nvPr/>
        </p:nvSpPr>
        <p:spPr>
          <a:xfrm>
            <a:off x="1684923" y="3294676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06D078C6-A94E-44AA-877D-80294E307090}"/>
              </a:ext>
            </a:extLst>
          </p:cNvPr>
          <p:cNvSpPr/>
          <p:nvPr/>
        </p:nvSpPr>
        <p:spPr>
          <a:xfrm>
            <a:off x="1684925" y="4226660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2C90E3-72A2-47DE-960E-B75AA283E810}"/>
              </a:ext>
            </a:extLst>
          </p:cNvPr>
          <p:cNvSpPr/>
          <p:nvPr/>
        </p:nvSpPr>
        <p:spPr>
          <a:xfrm>
            <a:off x="2928521" y="514585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1428DA0-86BA-4D36-BC27-7914FC2886CC}"/>
              </a:ext>
            </a:extLst>
          </p:cNvPr>
          <p:cNvSpPr/>
          <p:nvPr/>
        </p:nvSpPr>
        <p:spPr>
          <a:xfrm>
            <a:off x="6936222" y="5152185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0" name="모서리가 둥근 직사각형 22">
            <a:extLst>
              <a:ext uri="{FF2B5EF4-FFF2-40B4-BE49-F238E27FC236}">
                <a16:creationId xmlns:a16="http://schemas.microsoft.com/office/drawing/2014/main" id="{AD090EFE-7491-4B36-ABE3-7E410B0ED247}"/>
              </a:ext>
            </a:extLst>
          </p:cNvPr>
          <p:cNvSpPr/>
          <p:nvPr/>
        </p:nvSpPr>
        <p:spPr>
          <a:xfrm>
            <a:off x="9750900" y="1406157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2F4CCCD8-B004-4DA8-B9CA-E0899A68F22F}"/>
              </a:ext>
            </a:extLst>
          </p:cNvPr>
          <p:cNvSpPr/>
          <p:nvPr/>
        </p:nvSpPr>
        <p:spPr>
          <a:xfrm>
            <a:off x="9750900" y="232652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505D34E5-114C-4DE9-A387-ED00E5835D33}"/>
              </a:ext>
            </a:extLst>
          </p:cNvPr>
          <p:cNvSpPr/>
          <p:nvPr/>
        </p:nvSpPr>
        <p:spPr>
          <a:xfrm>
            <a:off x="9750899" y="327048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22">
            <a:extLst>
              <a:ext uri="{FF2B5EF4-FFF2-40B4-BE49-F238E27FC236}">
                <a16:creationId xmlns:a16="http://schemas.microsoft.com/office/drawing/2014/main" id="{72FAE773-D24E-4EF9-8AD4-7C73C44188BC}"/>
              </a:ext>
            </a:extLst>
          </p:cNvPr>
          <p:cNvSpPr/>
          <p:nvPr/>
        </p:nvSpPr>
        <p:spPr>
          <a:xfrm>
            <a:off x="9750899" y="421951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4609665-0021-41F4-A8AD-49EC1ADC65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06" y="1717441"/>
            <a:ext cx="794352" cy="79435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E443A44-56A5-444D-BF85-EDB460908A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92" y="2740372"/>
            <a:ext cx="794352" cy="7943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3253E6-B756-49EA-BC8E-91760ADEC4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68" y="1388774"/>
            <a:ext cx="725843" cy="72584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6247C5F-FB60-48CE-BF59-2141C557E27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1" y="2381522"/>
            <a:ext cx="725843" cy="7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8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2" y="1392194"/>
            <a:ext cx="9821754" cy="76531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374138-116A-4366-BCD7-8551256B59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11" y="1673265"/>
            <a:ext cx="794352" cy="794352"/>
          </a:xfrm>
          <a:prstGeom prst="rect">
            <a:avLst/>
          </a:prstGeom>
        </p:spPr>
      </p:pic>
      <p:sp>
        <p:nvSpPr>
          <p:cNvPr id="19" name="모서리가 둥근 직사각형 22">
            <a:extLst>
              <a:ext uri="{FF2B5EF4-FFF2-40B4-BE49-F238E27FC236}">
                <a16:creationId xmlns:a16="http://schemas.microsoft.com/office/drawing/2014/main" id="{2E04E63F-DDCA-4B17-8E10-52BE714D8E7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5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4" cy="765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90D01192-4FBD-48B8-A4FC-2E15DA11904E}"/>
              </a:ext>
            </a:extLst>
          </p:cNvPr>
          <p:cNvSpPr/>
          <p:nvPr/>
        </p:nvSpPr>
        <p:spPr>
          <a:xfrm>
            <a:off x="0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2">
            <a:extLst>
              <a:ext uri="{FF2B5EF4-FFF2-40B4-BE49-F238E27FC236}">
                <a16:creationId xmlns:a16="http://schemas.microsoft.com/office/drawing/2014/main" id="{6C994CFF-14E7-42B9-B739-12A760CE6C00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3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0863" y="244258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대본 저장소</a:t>
            </a:r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A699080-2F4E-4A39-A02C-F0018DC3BD16}"/>
              </a:ext>
            </a:extLst>
          </p:cNvPr>
          <p:cNvSpPr/>
          <p:nvPr/>
        </p:nvSpPr>
        <p:spPr>
          <a:xfrm>
            <a:off x="3788958" y="3729038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재생 목록</a:t>
            </a:r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4A7F31E4-38CE-4B53-9F7B-02954FDE2580}"/>
              </a:ext>
            </a:extLst>
          </p:cNvPr>
          <p:cNvSpPr/>
          <p:nvPr/>
        </p:nvSpPr>
        <p:spPr>
          <a:xfrm>
            <a:off x="3779911" y="5015487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설정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376DA-40CF-4E9D-BB39-BAEF4C2B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1"/>
            <a:ext cx="3729038" cy="3729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57AFDD-CFA6-4988-85F2-517171AF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4" y="0"/>
            <a:ext cx="3729038" cy="3729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4B812-2EAD-40CA-8323-EC09CB2A6710}"/>
              </a:ext>
            </a:extLst>
          </p:cNvPr>
          <p:cNvSpPr/>
          <p:nvPr/>
        </p:nvSpPr>
        <p:spPr>
          <a:xfrm>
            <a:off x="3057046" y="5689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너는 나의 친구</a:t>
            </a:r>
            <a:endParaRPr lang="ko-KR" alt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E2819D-94CA-4464-A438-C580756311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82" y="5663340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5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FB0FD10-9B8C-4E16-AAC6-E40033E1D5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255" y="582251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9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FB0FD10-9B8C-4E16-AAC6-E40033E1D5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255" y="582251"/>
            <a:ext cx="794352" cy="79435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A8F237-226C-4F28-B2B8-0FD40CEEA3E5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D770E8-200A-46BD-A87C-F13A32FF0931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51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FF4A0B-BBBF-4ED7-9610-298104358E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2522844"/>
            <a:ext cx="794352" cy="7943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E39E-BF7D-4496-9ABC-899FCAC58103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96859-FB66-495F-AE33-060275A0CABE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F8D0F-0ACC-4D31-9149-88B551DBD616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FE8561-34F5-42D2-9D0E-97CF3752E7ED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0403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FF4A0B-BBBF-4ED7-9610-298104358E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64" y="1593816"/>
            <a:ext cx="794352" cy="7943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E39E-BF7D-4496-9ABC-899FCAC58103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96859-FB66-495F-AE33-060275A0CABE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AE21A-5E42-43E0-B84D-7C3629E81587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D136C0-EF02-4844-8C6C-1AC06839335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3495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FF4A0B-BBBF-4ED7-9610-298104358E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02" y="4915571"/>
            <a:ext cx="794352" cy="7943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E39E-BF7D-4496-9ABC-899FCAC58103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96859-FB66-495F-AE33-060275A0CABE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AE21A-5E42-43E0-B84D-7C3629E81587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D136C0-EF02-4844-8C6C-1AC06839335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9310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8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957E3F6-8DC9-4874-BFD2-C875BBDF2E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5" y="497435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D0D7E5F8-FE26-4C38-8A6A-A21FB78ACCDB}"/>
              </a:ext>
            </a:extLst>
          </p:cNvPr>
          <p:cNvSpPr/>
          <p:nvPr/>
        </p:nvSpPr>
        <p:spPr>
          <a:xfrm>
            <a:off x="10973797" y="1420905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646AC863-4F0B-4B75-A9DE-0165FBAC6727}"/>
              </a:ext>
            </a:extLst>
          </p:cNvPr>
          <p:cNvSpPr/>
          <p:nvPr/>
        </p:nvSpPr>
        <p:spPr>
          <a:xfrm>
            <a:off x="10973797" y="234127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6A4E65-14C3-4A0E-9282-492314E89B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189" y="2755120"/>
            <a:ext cx="794352" cy="7943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D56C41-48EE-46FB-96C9-16F85DC97D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88" y="2396270"/>
            <a:ext cx="725843" cy="72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B4CF-3A41-4B57-A407-CD7B9477C31E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20C979-6418-4383-A87C-81200CDE098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09864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D0D7E5F8-FE26-4C38-8A6A-A21FB78ACCDB}"/>
              </a:ext>
            </a:extLst>
          </p:cNvPr>
          <p:cNvSpPr/>
          <p:nvPr/>
        </p:nvSpPr>
        <p:spPr>
          <a:xfrm>
            <a:off x="10973797" y="1420905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646AC863-4F0B-4B75-A9DE-0165FBAC6727}"/>
              </a:ext>
            </a:extLst>
          </p:cNvPr>
          <p:cNvSpPr/>
          <p:nvPr/>
        </p:nvSpPr>
        <p:spPr>
          <a:xfrm>
            <a:off x="10973797" y="234127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6A4E65-14C3-4A0E-9282-492314E89B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75" y="4915571"/>
            <a:ext cx="944220" cy="9442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D56C41-48EE-46FB-96C9-16F85DC97D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88" y="2396270"/>
            <a:ext cx="725843" cy="72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B4CF-3A41-4B57-A407-CD7B9477C31E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20C979-6418-4383-A87C-81200CDE098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58004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3967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D0D7E5F8-FE26-4C38-8A6A-A21FB78ACCDB}"/>
              </a:ext>
            </a:extLst>
          </p:cNvPr>
          <p:cNvSpPr/>
          <p:nvPr/>
        </p:nvSpPr>
        <p:spPr>
          <a:xfrm>
            <a:off x="10973797" y="1420905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646AC863-4F0B-4B75-A9DE-0165FBAC6727}"/>
              </a:ext>
            </a:extLst>
          </p:cNvPr>
          <p:cNvSpPr/>
          <p:nvPr/>
        </p:nvSpPr>
        <p:spPr>
          <a:xfrm>
            <a:off x="10973797" y="234127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6A4E65-14C3-4A0E-9282-492314E89B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79" y="3449956"/>
            <a:ext cx="944220" cy="9442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D56C41-48EE-46FB-96C9-16F85DC97D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88" y="2396270"/>
            <a:ext cx="725843" cy="72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B4CF-3A41-4B57-A407-CD7B9477C31E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20C979-6418-4383-A87C-81200CDE098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76DB51-7464-485A-ACF8-AEBD324BAB9D}"/>
              </a:ext>
            </a:extLst>
          </p:cNvPr>
          <p:cNvSpPr/>
          <p:nvPr/>
        </p:nvSpPr>
        <p:spPr>
          <a:xfrm>
            <a:off x="4146077" y="1849017"/>
            <a:ext cx="3986795" cy="209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</a:t>
            </a:r>
            <a:r>
              <a:rPr lang="ko-KR" altLang="en-US" dirty="0" err="1"/>
              <a:t>하시겟어요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4F15FC-CA53-46CA-83B2-E1E5F6DBEC00}"/>
              </a:ext>
            </a:extLst>
          </p:cNvPr>
          <p:cNvSpPr/>
          <p:nvPr/>
        </p:nvSpPr>
        <p:spPr>
          <a:xfrm>
            <a:off x="6139475" y="3486192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아니요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43E581-B80C-4FCC-80BE-E6401CFB6263}"/>
              </a:ext>
            </a:extLst>
          </p:cNvPr>
          <p:cNvSpPr/>
          <p:nvPr/>
        </p:nvSpPr>
        <p:spPr>
          <a:xfrm>
            <a:off x="4589101" y="3491692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336345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63" y="5374824"/>
            <a:ext cx="1073074" cy="1073074"/>
          </a:xfrm>
          <a:prstGeom prst="rect">
            <a:avLst/>
          </a:prstGeom>
        </p:spPr>
      </p:pic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78779" y="4454267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A89C593A-2740-4294-A6BD-0358DC0F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41" y="1453197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68962B82-04F6-4B85-AADE-9D0B24FCDB98}"/>
              </a:ext>
            </a:extLst>
          </p:cNvPr>
          <p:cNvSpPr/>
          <p:nvPr/>
        </p:nvSpPr>
        <p:spPr>
          <a:xfrm>
            <a:off x="1014473" y="44252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7277442E-CDE7-4054-B3AA-0875E75762FF}"/>
              </a:ext>
            </a:extLst>
          </p:cNvPr>
          <p:cNvSpPr/>
          <p:nvPr/>
        </p:nvSpPr>
        <p:spPr>
          <a:xfrm>
            <a:off x="5817686" y="44252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D2B8A244-449C-4549-A52B-6DDF63DDD329}"/>
              </a:ext>
            </a:extLst>
          </p:cNvPr>
          <p:cNvSpPr/>
          <p:nvPr/>
        </p:nvSpPr>
        <p:spPr>
          <a:xfrm>
            <a:off x="8714485" y="56276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9D9F03E2-5FF3-44DB-937B-DD5A25F72029}"/>
              </a:ext>
            </a:extLst>
          </p:cNvPr>
          <p:cNvSpPr/>
          <p:nvPr/>
        </p:nvSpPr>
        <p:spPr>
          <a:xfrm>
            <a:off x="1014473" y="18083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F20D5714-8EF3-42E6-8721-8B71BA004B6F}"/>
              </a:ext>
            </a:extLst>
          </p:cNvPr>
          <p:cNvSpPr/>
          <p:nvPr/>
        </p:nvSpPr>
        <p:spPr>
          <a:xfrm>
            <a:off x="5817686" y="1808303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D0E424FE-175A-432E-910A-3FF48684E745}"/>
              </a:ext>
            </a:extLst>
          </p:cNvPr>
          <p:cNvSpPr/>
          <p:nvPr/>
        </p:nvSpPr>
        <p:spPr>
          <a:xfrm>
            <a:off x="8714485" y="1928550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84767BD4-1659-4C0C-983E-D74D28538C31}"/>
              </a:ext>
            </a:extLst>
          </p:cNvPr>
          <p:cNvSpPr/>
          <p:nvPr/>
        </p:nvSpPr>
        <p:spPr>
          <a:xfrm>
            <a:off x="1014473" y="3131285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B80EB524-0C84-47E3-9D74-2EC7D7217989}"/>
              </a:ext>
            </a:extLst>
          </p:cNvPr>
          <p:cNvSpPr/>
          <p:nvPr/>
        </p:nvSpPr>
        <p:spPr>
          <a:xfrm>
            <a:off x="5817686" y="3131285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C9C40F21-BA5B-44D3-9D8D-15797BD95C79}"/>
              </a:ext>
            </a:extLst>
          </p:cNvPr>
          <p:cNvSpPr/>
          <p:nvPr/>
        </p:nvSpPr>
        <p:spPr>
          <a:xfrm>
            <a:off x="8714485" y="3251532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3D8824A4-1B53-4479-92B5-CD380B1A0BB5}"/>
              </a:ext>
            </a:extLst>
          </p:cNvPr>
          <p:cNvSpPr/>
          <p:nvPr/>
        </p:nvSpPr>
        <p:spPr>
          <a:xfrm>
            <a:off x="117565" y="56276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1</a:t>
            </a:r>
            <a:endParaRPr lang="ko-KR" altLang="en-US" sz="3200" b="1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86BCBB03-CCCC-4336-A1F1-8B5756E17498}"/>
              </a:ext>
            </a:extLst>
          </p:cNvPr>
          <p:cNvSpPr/>
          <p:nvPr/>
        </p:nvSpPr>
        <p:spPr>
          <a:xfrm>
            <a:off x="117565" y="1928550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2</a:t>
            </a:r>
            <a:endParaRPr lang="ko-KR" altLang="en-US" sz="3200" b="1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5060C472-DEAD-47C2-9611-5C28394C6596}"/>
              </a:ext>
            </a:extLst>
          </p:cNvPr>
          <p:cNvSpPr/>
          <p:nvPr/>
        </p:nvSpPr>
        <p:spPr>
          <a:xfrm>
            <a:off x="117565" y="3251532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3</a:t>
            </a:r>
            <a:endParaRPr lang="ko-KR" altLang="en-US" sz="3200" b="1" dirty="0"/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0A49F01C-EBA3-453F-ADF3-F208AF91DABA}"/>
              </a:ext>
            </a:extLst>
          </p:cNvPr>
          <p:cNvSpPr/>
          <p:nvPr/>
        </p:nvSpPr>
        <p:spPr>
          <a:xfrm>
            <a:off x="10986302" y="562767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D9AB8764-F945-4DC2-B143-9F80719BEFDD}"/>
              </a:ext>
            </a:extLst>
          </p:cNvPr>
          <p:cNvSpPr/>
          <p:nvPr/>
        </p:nvSpPr>
        <p:spPr>
          <a:xfrm>
            <a:off x="10986300" y="3305725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07C89C2-2414-4476-B18E-C89E97103CC8}"/>
              </a:ext>
            </a:extLst>
          </p:cNvPr>
          <p:cNvSpPr/>
          <p:nvPr/>
        </p:nvSpPr>
        <p:spPr>
          <a:xfrm>
            <a:off x="10986301" y="1963944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293466D1-4B28-4C33-A37C-700B2C184611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설정 완료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632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197" y="1113563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197" y="4253679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001029" y="102887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</a:t>
            </a:r>
            <a:r>
              <a:rPr lang="en-US" altLang="ko-KR" sz="3200" b="1" dirty="0"/>
              <a:t>1 DNS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04242" y="102887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주연</a:t>
            </a: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F6DE5C78-D51D-4FC7-BEDD-257D18535175}"/>
              </a:ext>
            </a:extLst>
          </p:cNvPr>
          <p:cNvSpPr/>
          <p:nvPr/>
        </p:nvSpPr>
        <p:spPr>
          <a:xfrm>
            <a:off x="8701041" y="223134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O</a:t>
            </a:r>
            <a:endParaRPr lang="ko-KR" altLang="en-US" sz="3200" b="1" dirty="0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07FA9409-8A18-42BA-8788-62228CD76BE1}"/>
              </a:ext>
            </a:extLst>
          </p:cNvPr>
          <p:cNvSpPr/>
          <p:nvPr/>
        </p:nvSpPr>
        <p:spPr>
          <a:xfrm>
            <a:off x="1001029" y="1468669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잘못된 스피커</a:t>
            </a:r>
            <a:r>
              <a:rPr lang="en-US" altLang="ko-KR" sz="3200" b="1" dirty="0"/>
              <a:t>2 DNS</a:t>
            </a:r>
            <a:endParaRPr lang="ko-KR" altLang="en-US" sz="3200" b="1" dirty="0"/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73D6BA36-EFF3-401D-B254-7514B9BB568A}"/>
              </a:ext>
            </a:extLst>
          </p:cNvPr>
          <p:cNvSpPr/>
          <p:nvPr/>
        </p:nvSpPr>
        <p:spPr>
          <a:xfrm>
            <a:off x="5804242" y="1468669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조연</a:t>
            </a:r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44E53C30-DC62-4756-8C56-EE2B1F6DD430}"/>
              </a:ext>
            </a:extLst>
          </p:cNvPr>
          <p:cNvSpPr/>
          <p:nvPr/>
        </p:nvSpPr>
        <p:spPr>
          <a:xfrm>
            <a:off x="8701041" y="1588916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B54A9C17-68A4-4627-AA95-8920C582DDD1}"/>
              </a:ext>
            </a:extLst>
          </p:cNvPr>
          <p:cNvSpPr/>
          <p:nvPr/>
        </p:nvSpPr>
        <p:spPr>
          <a:xfrm>
            <a:off x="1001029" y="279165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DNS </a:t>
            </a:r>
            <a:r>
              <a:rPr lang="ko-KR" altLang="en-US" sz="3200" b="1" dirty="0" err="1"/>
              <a:t>입력칸</a:t>
            </a:r>
            <a:endParaRPr lang="ko-KR" altLang="en-US" sz="3200" b="1" dirty="0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BDBF5AD3-6D6F-41D6-A082-41884BB47315}"/>
              </a:ext>
            </a:extLst>
          </p:cNvPr>
          <p:cNvSpPr/>
          <p:nvPr/>
        </p:nvSpPr>
        <p:spPr>
          <a:xfrm>
            <a:off x="5804242" y="279165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72D4B819-38CF-4108-B7AF-58EA2144D27E}"/>
              </a:ext>
            </a:extLst>
          </p:cNvPr>
          <p:cNvSpPr/>
          <p:nvPr/>
        </p:nvSpPr>
        <p:spPr>
          <a:xfrm>
            <a:off x="8701041" y="291189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65335" y="4114633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C4C13102-021D-4A43-A66A-BAFFF7ABCD1E}"/>
              </a:ext>
            </a:extLst>
          </p:cNvPr>
          <p:cNvSpPr/>
          <p:nvPr/>
        </p:nvSpPr>
        <p:spPr>
          <a:xfrm>
            <a:off x="104121" y="223134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26131674-62D7-4CBA-AA3B-9A68274B0632}"/>
              </a:ext>
            </a:extLst>
          </p:cNvPr>
          <p:cNvSpPr/>
          <p:nvPr/>
        </p:nvSpPr>
        <p:spPr>
          <a:xfrm>
            <a:off x="104121" y="1588916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FE9F4782-2AB7-4378-8356-375006CDD3F6}"/>
              </a:ext>
            </a:extLst>
          </p:cNvPr>
          <p:cNvSpPr/>
          <p:nvPr/>
        </p:nvSpPr>
        <p:spPr>
          <a:xfrm>
            <a:off x="104121" y="291189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1AF7009B-47E8-49BD-AD9F-D1CCB850ABB7}"/>
              </a:ext>
            </a:extLst>
          </p:cNvPr>
          <p:cNvSpPr/>
          <p:nvPr/>
        </p:nvSpPr>
        <p:spPr>
          <a:xfrm>
            <a:off x="10972858" y="223133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BA9384C6-38DE-4FA0-93E3-62B33021C223}"/>
              </a:ext>
            </a:extLst>
          </p:cNvPr>
          <p:cNvSpPr/>
          <p:nvPr/>
        </p:nvSpPr>
        <p:spPr>
          <a:xfrm>
            <a:off x="10972856" y="2966091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0BD14DA2-83D1-46AC-8C57-0D2C9C7E8659}"/>
              </a:ext>
            </a:extLst>
          </p:cNvPr>
          <p:cNvSpPr/>
          <p:nvPr/>
        </p:nvSpPr>
        <p:spPr>
          <a:xfrm>
            <a:off x="10972857" y="1624310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E9970AF6-ACD2-4F09-8605-562ADADA55DD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설정 저장</a:t>
            </a:r>
          </a:p>
        </p:txBody>
      </p:sp>
    </p:spTree>
    <p:extLst>
      <p:ext uri="{BB962C8B-B14F-4D97-AF65-F5344CB8AC3E}">
        <p14:creationId xmlns:p14="http://schemas.microsoft.com/office/powerpoint/2010/main" val="20913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0863" y="244258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대본 저장소</a:t>
            </a:r>
            <a:endParaRPr lang="ko-KR" altLang="en-US" sz="3200" b="1" dirty="0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A699080-2F4E-4A39-A02C-F0018DC3BD16}"/>
              </a:ext>
            </a:extLst>
          </p:cNvPr>
          <p:cNvSpPr/>
          <p:nvPr/>
        </p:nvSpPr>
        <p:spPr>
          <a:xfrm>
            <a:off x="3788958" y="3729038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</a:t>
            </a:r>
            <a:endParaRPr lang="ko-KR" altLang="en-US" sz="3200" b="1" dirty="0"/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4A7F31E4-38CE-4B53-9F7B-02954FDE2580}"/>
              </a:ext>
            </a:extLst>
          </p:cNvPr>
          <p:cNvSpPr/>
          <p:nvPr/>
        </p:nvSpPr>
        <p:spPr>
          <a:xfrm>
            <a:off x="3779911" y="5015487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스피커 설정</a:t>
            </a:r>
            <a:endParaRPr lang="ko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376DA-40CF-4E9D-BB39-BAEF4C2B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1"/>
            <a:ext cx="3729038" cy="3729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57AFDD-CFA6-4988-85F2-517171AF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4" y="0"/>
            <a:ext cx="3729038" cy="3729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4B812-2EAD-40CA-8323-EC09CB2A6710}"/>
              </a:ext>
            </a:extLst>
          </p:cNvPr>
          <p:cNvSpPr/>
          <p:nvPr/>
        </p:nvSpPr>
        <p:spPr>
          <a:xfrm>
            <a:off x="3057046" y="5689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너는 나의 친구</a:t>
            </a:r>
            <a:endParaRPr lang="ko-KR" alt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1843B5-4085-4A3B-9C07-7B4461F6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13" y="2934686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47E867-A0EE-47F7-94EC-9F44401DCFA4}"/>
              </a:ext>
            </a:extLst>
          </p:cNvPr>
          <p:cNvSpPr/>
          <p:nvPr/>
        </p:nvSpPr>
        <p:spPr>
          <a:xfrm>
            <a:off x="8873197" y="237620"/>
            <a:ext cx="2256357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1BFC0CB-324F-4B0B-A136-244D7AA30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12" y="568900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1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D383073-6731-4E8A-9346-97127E9A9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01" y="1367242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CF579929-4DB4-4A02-89C2-607FB5FCA595}"/>
              </a:ext>
            </a:extLst>
          </p:cNvPr>
          <p:cNvSpPr/>
          <p:nvPr/>
        </p:nvSpPr>
        <p:spPr>
          <a:xfrm>
            <a:off x="1764808" y="1952849"/>
            <a:ext cx="410009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자동 설정</a:t>
            </a: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4CE48F8A-B37A-4B68-A391-904CF41DE07B}"/>
              </a:ext>
            </a:extLst>
          </p:cNvPr>
          <p:cNvSpPr/>
          <p:nvPr/>
        </p:nvSpPr>
        <p:spPr>
          <a:xfrm>
            <a:off x="6245122" y="1941758"/>
            <a:ext cx="410009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직접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38AAAC-E5A4-4F54-B343-69AAC57D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24" y="2290018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27">
            <a:extLst>
              <a:ext uri="{FF2B5EF4-FFF2-40B4-BE49-F238E27FC236}">
                <a16:creationId xmlns:a16="http://schemas.microsoft.com/office/drawing/2014/main" id="{CBD29D32-6BE2-4405-8FF4-8F927C15AFE7}"/>
              </a:ext>
            </a:extLst>
          </p:cNvPr>
          <p:cNvSpPr/>
          <p:nvPr/>
        </p:nvSpPr>
        <p:spPr>
          <a:xfrm>
            <a:off x="6304713" y="15797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21" name="모서리가 둥근 직사각형 29">
            <a:extLst>
              <a:ext uri="{FF2B5EF4-FFF2-40B4-BE49-F238E27FC236}">
                <a16:creationId xmlns:a16="http://schemas.microsoft.com/office/drawing/2014/main" id="{384429C9-4EA1-4BBA-97B5-8E3E3953A01D}"/>
              </a:ext>
            </a:extLst>
          </p:cNvPr>
          <p:cNvSpPr/>
          <p:nvPr/>
        </p:nvSpPr>
        <p:spPr>
          <a:xfrm>
            <a:off x="6304713" y="226938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7F43F374-9AEA-415F-9C8A-13CB39953A13}"/>
              </a:ext>
            </a:extLst>
          </p:cNvPr>
          <p:cNvSpPr/>
          <p:nvPr/>
        </p:nvSpPr>
        <p:spPr>
          <a:xfrm>
            <a:off x="6304713" y="29590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24" name="모서리가 둥근 직사각형 31">
            <a:extLst>
              <a:ext uri="{FF2B5EF4-FFF2-40B4-BE49-F238E27FC236}">
                <a16:creationId xmlns:a16="http://schemas.microsoft.com/office/drawing/2014/main" id="{91AD993E-34E3-458A-A4F7-9B53A4249D74}"/>
              </a:ext>
            </a:extLst>
          </p:cNvPr>
          <p:cNvSpPr/>
          <p:nvPr/>
        </p:nvSpPr>
        <p:spPr>
          <a:xfrm>
            <a:off x="6304713" y="3645923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25" name="모서리가 둥근 직사각형 33">
            <a:extLst>
              <a:ext uri="{FF2B5EF4-FFF2-40B4-BE49-F238E27FC236}">
                <a16:creationId xmlns:a16="http://schemas.microsoft.com/office/drawing/2014/main" id="{89FF0933-9EDF-4CAC-B4B0-EBD1F147DDB5}"/>
              </a:ext>
            </a:extLst>
          </p:cNvPr>
          <p:cNvSpPr/>
          <p:nvPr/>
        </p:nvSpPr>
        <p:spPr>
          <a:xfrm>
            <a:off x="4008030" y="15797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28" name="모서리가 둥근 직사각형 34">
            <a:extLst>
              <a:ext uri="{FF2B5EF4-FFF2-40B4-BE49-F238E27FC236}">
                <a16:creationId xmlns:a16="http://schemas.microsoft.com/office/drawing/2014/main" id="{05B56453-0898-46A1-9391-40163A128426}"/>
              </a:ext>
            </a:extLst>
          </p:cNvPr>
          <p:cNvSpPr/>
          <p:nvPr/>
        </p:nvSpPr>
        <p:spPr>
          <a:xfrm>
            <a:off x="4008131" y="2265947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2</a:t>
            </a:r>
            <a:endParaRPr lang="ko-KR" altLang="en-US" sz="2800" b="1" dirty="0"/>
          </a:p>
        </p:txBody>
      </p:sp>
      <p:sp>
        <p:nvSpPr>
          <p:cNvPr id="29" name="모서리가 둥근 직사각형 35">
            <a:extLst>
              <a:ext uri="{FF2B5EF4-FFF2-40B4-BE49-F238E27FC236}">
                <a16:creationId xmlns:a16="http://schemas.microsoft.com/office/drawing/2014/main" id="{9D4AF415-E724-4D84-99F6-7F1B18494160}"/>
              </a:ext>
            </a:extLst>
          </p:cNvPr>
          <p:cNvSpPr/>
          <p:nvPr/>
        </p:nvSpPr>
        <p:spPr>
          <a:xfrm>
            <a:off x="4008030" y="29590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3</a:t>
            </a:r>
            <a:endParaRPr lang="ko-KR" altLang="en-US" sz="2800" b="1" dirty="0"/>
          </a:p>
        </p:txBody>
      </p:sp>
      <p:sp>
        <p:nvSpPr>
          <p:cNvPr id="30" name="모서리가 둥근 직사각형 36">
            <a:extLst>
              <a:ext uri="{FF2B5EF4-FFF2-40B4-BE49-F238E27FC236}">
                <a16:creationId xmlns:a16="http://schemas.microsoft.com/office/drawing/2014/main" id="{1EA52A54-084E-40B9-A043-7F9819CC6729}"/>
              </a:ext>
            </a:extLst>
          </p:cNvPr>
          <p:cNvSpPr/>
          <p:nvPr/>
        </p:nvSpPr>
        <p:spPr>
          <a:xfrm>
            <a:off x="4008030" y="3645923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4</a:t>
            </a:r>
            <a:endParaRPr lang="ko-KR" altLang="en-US" sz="2800" b="1" dirty="0"/>
          </a:p>
        </p:txBody>
      </p:sp>
      <p:sp>
        <p:nvSpPr>
          <p:cNvPr id="31" name="모서리가 둥근 직사각형 31">
            <a:extLst>
              <a:ext uri="{FF2B5EF4-FFF2-40B4-BE49-F238E27FC236}">
                <a16:creationId xmlns:a16="http://schemas.microsoft.com/office/drawing/2014/main" id="{47FE85D7-49D5-4541-AD62-272E1000CFE3}"/>
              </a:ext>
            </a:extLst>
          </p:cNvPr>
          <p:cNvSpPr/>
          <p:nvPr/>
        </p:nvSpPr>
        <p:spPr>
          <a:xfrm>
            <a:off x="4528347" y="4512217"/>
            <a:ext cx="355273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설정 완료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1075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464</Words>
  <Application>Microsoft Office PowerPoint</Application>
  <PresentationFormat>와이드스크린</PresentationFormat>
  <Paragraphs>243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승우 김</cp:lastModifiedBy>
  <cp:revision>64</cp:revision>
  <dcterms:created xsi:type="dcterms:W3CDTF">2019-11-25T03:59:33Z</dcterms:created>
  <dcterms:modified xsi:type="dcterms:W3CDTF">2019-12-10T14:33:25Z</dcterms:modified>
</cp:coreProperties>
</file>