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6"/>
  </p:notesMasterIdLst>
  <p:sldIdLst>
    <p:sldId id="256" r:id="rId3"/>
    <p:sldId id="282" r:id="rId4"/>
    <p:sldId id="283" r:id="rId5"/>
    <p:sldId id="285" r:id="rId6"/>
    <p:sldId id="284" r:id="rId7"/>
    <p:sldId id="286" r:id="rId8"/>
    <p:sldId id="261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06526BF-82C6-4E4D-BE7B-8E34A5F7A0CB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26075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4893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12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767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36077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6616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40333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1484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79914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95880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2123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0345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60A966B-631B-436F-B14E-8E6001F5DCCB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10/15/2019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2BAEF7-B758-4790-824A-84E8F7A94CA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BD456D-5E54-4067-AA96-8E25367E78D9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10/15/2019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37FC-1088-460D-8BB0-E0B16D6B92A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ko-KR" sz="3600" b="1" strike="noStrike" spc="-1" dirty="0" err="1">
                <a:solidFill>
                  <a:srgbClr val="000000"/>
                </a:solidFill>
                <a:latin typeface="맑은 고딕"/>
              </a:rPr>
              <a:t>캡스톤</a:t>
            </a: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3600" b="1" spc="-1" dirty="0">
                <a:solidFill>
                  <a:srgbClr val="000000"/>
                </a:solidFill>
                <a:latin typeface="맑은 고딕"/>
              </a:rPr>
              <a:t>시나리오</a:t>
            </a: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</a:rPr>
              <a:t> 발표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두 아이가 서로 다른 이야기를 원한다</a:t>
            </a:r>
            <a:r>
              <a:rPr lang="en-US" altLang="ko-KR" sz="2400" dirty="0"/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ko-KR" altLang="en-US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이야기 여러 개를 연속으로 재생할 수 있도록 재생목록을 만든다</a:t>
            </a:r>
            <a:r>
              <a:rPr lang="en-US" altLang="ko-KR" sz="2400" dirty="0"/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한 이야기가 끝나고 다른 이야기가 재생될 수 있도록 예약기능을 만든다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7041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이야기를 </a:t>
            </a:r>
            <a:r>
              <a:rPr lang="ko-KR" altLang="en-US" sz="2400" dirty="0" err="1"/>
              <a:t>재생시키려니</a:t>
            </a:r>
            <a:r>
              <a:rPr lang="ko-KR" altLang="en-US" sz="2400" dirty="0"/>
              <a:t> 등장인물의 수가 스피커 수보다 많다</a:t>
            </a:r>
            <a:r>
              <a:rPr lang="en-US" altLang="ko-KR" sz="2400" dirty="0"/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ko-KR" altLang="en-US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한 스피커에서 여러 배역을 할당 받을 수 있도록 한다</a:t>
            </a:r>
            <a:r>
              <a:rPr lang="en-US" altLang="ko-KR" sz="2400" dirty="0"/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8676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아이가 이야기를 마음에 </a:t>
            </a:r>
            <a:r>
              <a:rPr lang="ko-KR" altLang="en-US" sz="2400" dirty="0" err="1"/>
              <a:t>들어하지</a:t>
            </a:r>
            <a:r>
              <a:rPr lang="ko-KR" altLang="en-US" sz="2400" dirty="0"/>
              <a:t> 않는다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ko-KR" altLang="en-US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재생 도중 다른 이야기로 바꿀 수 있게 한다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이야기의 일부를 건너뛸 수 있게 한다</a:t>
            </a:r>
            <a:r>
              <a:rPr lang="en-US" altLang="ko-KR" sz="2400" dirty="0"/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804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자기가 만든 이야기를 틀어주고 싶다</a:t>
            </a:r>
            <a:r>
              <a:rPr lang="en-US" altLang="ko-KR" sz="2400" dirty="0"/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ko-KR" altLang="en-US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음성</a:t>
            </a:r>
            <a:r>
              <a:rPr lang="en-US" altLang="ko-KR" sz="2400" dirty="0"/>
              <a:t>, </a:t>
            </a:r>
            <a:r>
              <a:rPr lang="ko-KR" altLang="en-US" sz="2400" dirty="0"/>
              <a:t>영상</a:t>
            </a:r>
            <a:r>
              <a:rPr lang="en-US" altLang="ko-KR" sz="2400" dirty="0"/>
              <a:t>, </a:t>
            </a:r>
            <a:r>
              <a:rPr lang="ko-KR" altLang="en-US" sz="2400" dirty="0"/>
              <a:t>텍스트를 쉽게 대본으로 변환할 수 있게 한다</a:t>
            </a:r>
            <a:r>
              <a:rPr lang="en-US" altLang="ko-KR" sz="240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개인이 만든 이야기를 공유할 수 있는 공간을 만든다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3131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스토리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 algn="just">
              <a:lnSpc>
                <a:spcPct val="150000"/>
              </a:lnSpc>
              <a:buClr>
                <a:srgbClr val="000000"/>
              </a:buClr>
            </a:pPr>
            <a:r>
              <a:rPr lang="en-US" altLang="ko-KR" sz="2400" dirty="0"/>
              <a:t> 2</a:t>
            </a:r>
            <a:r>
              <a:rPr lang="ko-KR" altLang="ko-KR" sz="2400" dirty="0"/>
              <a:t>살의 외동딸이 있는 </a:t>
            </a:r>
            <a:r>
              <a:rPr lang="en-US" altLang="ko-KR" sz="2400" dirty="0"/>
              <a:t>34</a:t>
            </a:r>
            <a:r>
              <a:rPr lang="ko-KR" altLang="ko-KR" sz="2400" dirty="0"/>
              <a:t>살의 동갑내기 부부</a:t>
            </a:r>
            <a:r>
              <a:rPr lang="en-US" altLang="ko-KR" sz="2400" dirty="0"/>
              <a:t>, </a:t>
            </a:r>
            <a:r>
              <a:rPr lang="ko-KR" altLang="ko-KR" sz="2400" dirty="0"/>
              <a:t>아이의 부모님은 출근으로 인해 바쁜 아침을 보내고 있었다</a:t>
            </a:r>
            <a:r>
              <a:rPr lang="en-US" altLang="ko-KR" sz="2400" dirty="0"/>
              <a:t>. </a:t>
            </a:r>
            <a:r>
              <a:rPr lang="ko-KR" altLang="ko-KR" sz="2400" dirty="0"/>
              <a:t>조금 뒤에 보모가 집에 오겠지만 그 사이에 아이를 돌봐 줄 사람이 없는 것이 불안했던 아이의 엄마는 지난번에 산 너는 나의 친구를 떠올린다</a:t>
            </a:r>
            <a:r>
              <a:rPr lang="en-US" altLang="ko-KR" sz="2400" dirty="0"/>
              <a:t>. </a:t>
            </a:r>
            <a:r>
              <a:rPr lang="ko-KR" altLang="ko-KR" sz="2400" dirty="0"/>
              <a:t>급하게 부부가 같이 출근하고 아이는 너는 나의 친구가 있는 방에 남겨진다</a:t>
            </a:r>
            <a:r>
              <a:rPr lang="en-US" altLang="ko-KR" sz="2400" dirty="0"/>
              <a:t>. </a:t>
            </a:r>
            <a:r>
              <a:rPr lang="ko-KR" altLang="ko-KR" sz="2400" b="1" dirty="0"/>
              <a:t>엄마는 출근하면서 인터넷에 접속해 너는 나의 친구를 작동시키고 </a:t>
            </a:r>
            <a:r>
              <a:rPr lang="ko-KR" altLang="ko-KR" sz="2400" dirty="0"/>
              <a:t>아이가 좋아할 만한 이야기를 틀고 바쁜 일상을 시작한다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85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스토리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 algn="just">
              <a:lnSpc>
                <a:spcPct val="150000"/>
              </a:lnSpc>
              <a:buClr>
                <a:srgbClr val="000000"/>
              </a:buClr>
            </a:pPr>
            <a:r>
              <a:rPr lang="en-US" altLang="ko-KR" sz="2400" dirty="0"/>
              <a:t> </a:t>
            </a:r>
            <a:r>
              <a:rPr lang="ko-KR" altLang="ko-KR" sz="2400" dirty="0"/>
              <a:t>그 날 저녁 집으로 퇴근한 부부는 갑자기 찾아오신 아이의 친할머니에게 아이를 </a:t>
            </a:r>
            <a:r>
              <a:rPr lang="ko-KR" altLang="ko-KR" sz="2400" dirty="0" err="1"/>
              <a:t>맡겨두고</a:t>
            </a:r>
            <a:r>
              <a:rPr lang="ko-KR" altLang="ko-KR" sz="2400" dirty="0"/>
              <a:t> 밀린 집안일을 분담하기로 한다</a:t>
            </a:r>
            <a:r>
              <a:rPr lang="en-US" altLang="ko-KR" sz="2400" dirty="0"/>
              <a:t>. </a:t>
            </a:r>
            <a:r>
              <a:rPr lang="ko-KR" altLang="ko-KR" sz="2400" dirty="0"/>
              <a:t>할머니는 너는 나의 친구를 보고선 </a:t>
            </a:r>
            <a:r>
              <a:rPr lang="en-US" altLang="ko-KR" sz="2400" dirty="0"/>
              <a:t>“</a:t>
            </a:r>
            <a:r>
              <a:rPr lang="ko-KR" altLang="ko-KR" sz="2400" dirty="0"/>
              <a:t>이게 무어야</a:t>
            </a:r>
            <a:r>
              <a:rPr lang="en-US" altLang="ko-KR" sz="2400" dirty="0"/>
              <a:t>?” </a:t>
            </a:r>
            <a:r>
              <a:rPr lang="ko-KR" altLang="ko-KR" sz="2400" dirty="0"/>
              <a:t>하면서 관심을 가지신다</a:t>
            </a:r>
            <a:r>
              <a:rPr lang="en-US" altLang="ko-KR" sz="2400" dirty="0"/>
              <a:t>. </a:t>
            </a:r>
            <a:r>
              <a:rPr lang="ko-KR" altLang="ko-KR" sz="2400" dirty="0"/>
              <a:t>설명서를 읽어도 잘 이해가 가지 않아 아이의 아빠에게 물어보니</a:t>
            </a:r>
            <a:r>
              <a:rPr lang="en-US" altLang="ko-KR" sz="2400" dirty="0"/>
              <a:t>, “</a:t>
            </a:r>
            <a:r>
              <a:rPr lang="ko-KR" altLang="ko-KR" sz="2400" dirty="0"/>
              <a:t>아</a:t>
            </a:r>
            <a:r>
              <a:rPr lang="en-US" altLang="ko-KR" sz="2400" dirty="0"/>
              <a:t>! </a:t>
            </a:r>
            <a:r>
              <a:rPr lang="ko-KR" altLang="ko-KR" sz="2400" dirty="0"/>
              <a:t>그건 저 기계 전원을 켜고 핸드폰으로 접속해서 이야기 </a:t>
            </a:r>
            <a:r>
              <a:rPr lang="ko-KR" altLang="ko-KR" sz="2400" dirty="0" err="1"/>
              <a:t>틀어주시면</a:t>
            </a:r>
            <a:r>
              <a:rPr lang="ko-KR" altLang="ko-KR" sz="2400" dirty="0"/>
              <a:t> 돼요</a:t>
            </a:r>
            <a:r>
              <a:rPr lang="en-US" altLang="ko-KR" sz="2400" dirty="0"/>
              <a:t>!” </a:t>
            </a:r>
            <a:r>
              <a:rPr lang="ko-KR" altLang="ko-KR" sz="2400" dirty="0"/>
              <a:t>라는 간단한 설명만 하고 마저 자기 일을 하러 간다</a:t>
            </a:r>
            <a:r>
              <a:rPr lang="en-US" altLang="ko-KR" sz="2400" dirty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7215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스토리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 algn="just">
              <a:lnSpc>
                <a:spcPct val="150000"/>
              </a:lnSpc>
              <a:buClr>
                <a:srgbClr val="000000"/>
              </a:buClr>
            </a:pPr>
            <a:r>
              <a:rPr lang="en-US" altLang="ko-KR" sz="2400" b="1" dirty="0"/>
              <a:t> </a:t>
            </a:r>
            <a:r>
              <a:rPr lang="ko-KR" altLang="ko-KR" sz="2400" b="1" dirty="0" err="1"/>
              <a:t>어찌저찌</a:t>
            </a:r>
            <a:r>
              <a:rPr lang="ko-KR" altLang="ko-KR" sz="2400" b="1" dirty="0"/>
              <a:t> 접속까지 성공한 할머니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그러나 복잡한 설정에 눈이 핑핑 돌아 이내 포기하고 만다</a:t>
            </a:r>
            <a:r>
              <a:rPr lang="en-US" altLang="ko-KR" sz="2400" b="1" dirty="0"/>
              <a:t>.</a:t>
            </a:r>
            <a:r>
              <a:rPr lang="en-US" altLang="ko-KR" sz="2400" dirty="0"/>
              <a:t> </a:t>
            </a:r>
            <a:r>
              <a:rPr lang="ko-KR" altLang="ko-KR" sz="2400" dirty="0"/>
              <a:t>그 순간 할머니 눈에 아이가 스피커를 입에 물고있는 모습이 보였다</a:t>
            </a:r>
            <a:r>
              <a:rPr lang="en-US" altLang="ko-KR" sz="2400" dirty="0"/>
              <a:t>. </a:t>
            </a:r>
            <a:r>
              <a:rPr lang="ko-KR" altLang="ko-KR" sz="2400" b="1" dirty="0"/>
              <a:t>할머니가 </a:t>
            </a:r>
            <a:r>
              <a:rPr lang="en-US" altLang="ko-KR" sz="2400" b="1" dirty="0"/>
              <a:t>“</a:t>
            </a:r>
            <a:r>
              <a:rPr lang="ko-KR" altLang="ko-KR" sz="2400" b="1" dirty="0"/>
              <a:t>아이구 </a:t>
            </a:r>
            <a:r>
              <a:rPr lang="ko-KR" altLang="ko-KR" sz="2400" b="1" dirty="0" err="1"/>
              <a:t>이런거</a:t>
            </a:r>
            <a:r>
              <a:rPr lang="ko-KR" altLang="ko-KR" sz="2400" b="1" dirty="0"/>
              <a:t> 지지야</a:t>
            </a:r>
            <a:r>
              <a:rPr lang="en-US" altLang="ko-KR" sz="2400" b="1" dirty="0"/>
              <a:t>!” </a:t>
            </a:r>
            <a:r>
              <a:rPr lang="ko-KR" altLang="ko-KR" sz="2400" b="1" dirty="0"/>
              <a:t>하면서 할머니가 뒤늦게 제지했지만 스피커는 이미 제 기능을 하기에 </a:t>
            </a:r>
            <a:r>
              <a:rPr lang="ko-KR" altLang="ko-KR" sz="2400" b="1" dirty="0" err="1"/>
              <a:t>글러보였다</a:t>
            </a:r>
            <a:r>
              <a:rPr lang="en-US" altLang="ko-KR" sz="2400" b="1" dirty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510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스토리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ko-KR" altLang="ko-KR" sz="2400" dirty="0"/>
              <a:t>이 때 찾아온 옆집 동화작가 아줌마</a:t>
            </a:r>
            <a:r>
              <a:rPr lang="en-US" altLang="ko-KR" sz="2400" dirty="0"/>
              <a:t>, 4</a:t>
            </a:r>
            <a:r>
              <a:rPr lang="ko-KR" altLang="ko-KR" sz="2400" dirty="0" err="1"/>
              <a:t>살짜리</a:t>
            </a:r>
            <a:r>
              <a:rPr lang="ko-KR" altLang="ko-KR" sz="2400" dirty="0"/>
              <a:t> 남자아이를 데려왔다</a:t>
            </a:r>
            <a:r>
              <a:rPr lang="en-US" altLang="ko-KR" sz="2400" dirty="0"/>
              <a:t>. </a:t>
            </a:r>
            <a:r>
              <a:rPr lang="ko-KR" altLang="ko-KR" sz="2400" dirty="0"/>
              <a:t>평소에 자주 너는 나의 친구를 자주 듣는 남자아이</a:t>
            </a:r>
            <a:r>
              <a:rPr lang="en-US" altLang="ko-KR" sz="2400" dirty="0"/>
              <a:t>, </a:t>
            </a:r>
            <a:r>
              <a:rPr lang="ko-KR" altLang="ko-KR" sz="2400" dirty="0"/>
              <a:t>남의 집에 </a:t>
            </a:r>
            <a:r>
              <a:rPr lang="ko-KR" altLang="ko-KR" sz="2400" dirty="0" err="1"/>
              <a:t>놀러와서도</a:t>
            </a:r>
            <a:r>
              <a:rPr lang="ko-KR" altLang="ko-KR" sz="2400" dirty="0"/>
              <a:t> 그걸 </a:t>
            </a:r>
            <a:r>
              <a:rPr lang="ko-KR" altLang="ko-KR" sz="2400" dirty="0" err="1"/>
              <a:t>틀어달라고</a:t>
            </a:r>
            <a:r>
              <a:rPr lang="ko-KR" altLang="ko-KR" sz="2400" dirty="0"/>
              <a:t> 떼를 쓴다</a:t>
            </a:r>
            <a:r>
              <a:rPr lang="en-US" altLang="ko-KR" sz="2400" dirty="0"/>
              <a:t>. </a:t>
            </a:r>
            <a:r>
              <a:rPr lang="ko-KR" altLang="ko-KR" sz="2400" dirty="0"/>
              <a:t>그래서 아줌마는 할머니에게도 사용법을 알려줄 겸 부부의 허락을 받아 너는 나의 친구를</a:t>
            </a:r>
            <a:r>
              <a:rPr lang="en-US" altLang="ko-KR" sz="2400" dirty="0"/>
              <a:t> </a:t>
            </a:r>
            <a:r>
              <a:rPr lang="ko-KR" altLang="ko-KR" sz="2400" dirty="0" err="1"/>
              <a:t>틀어주려는데</a:t>
            </a:r>
            <a:r>
              <a:rPr lang="en-US" altLang="ko-KR" sz="2400" dirty="0"/>
              <a:t>, </a:t>
            </a:r>
            <a:r>
              <a:rPr lang="ko-KR" altLang="ko-KR" sz="2400" b="1" dirty="0"/>
              <a:t>이런 웬걸 두 아이가 원하는 이야기가 서로 달라서 무엇을 틀어줘야 할지 곤란하다</a:t>
            </a:r>
            <a:r>
              <a:rPr lang="en-US" altLang="ko-KR" sz="2400" b="1" dirty="0"/>
              <a:t>.</a:t>
            </a:r>
            <a:r>
              <a:rPr lang="en-US" altLang="ko-KR" sz="2400" dirty="0"/>
              <a:t> </a:t>
            </a:r>
            <a:r>
              <a:rPr lang="ko-KR" altLang="ko-KR" sz="2400" dirty="0"/>
              <a:t>게다가 남자아이는 </a:t>
            </a:r>
            <a:r>
              <a:rPr lang="ko-KR" altLang="ko-KR" sz="2400" b="1" dirty="0"/>
              <a:t>등장인물이 </a:t>
            </a:r>
            <a:r>
              <a:rPr lang="en-US" altLang="ko-KR" sz="2400" b="1" dirty="0"/>
              <a:t>10</a:t>
            </a:r>
            <a:r>
              <a:rPr lang="ko-KR" altLang="ko-KR" sz="2400" b="1" dirty="0"/>
              <a:t>명이나 있는 이야기를 </a:t>
            </a:r>
            <a:r>
              <a:rPr lang="ko-KR" altLang="ko-KR" sz="2400" b="1" dirty="0" err="1"/>
              <a:t>틀어주길</a:t>
            </a:r>
            <a:r>
              <a:rPr lang="ko-KR" altLang="ko-KR" sz="2400" b="1" dirty="0"/>
              <a:t> 원하고 있다</a:t>
            </a:r>
            <a:r>
              <a:rPr lang="en-US" altLang="ko-KR" sz="2400" b="1" dirty="0"/>
              <a:t>.</a:t>
            </a:r>
            <a:r>
              <a:rPr lang="en-US" altLang="ko-KR" sz="2400" dirty="0"/>
              <a:t> </a:t>
            </a:r>
            <a:r>
              <a:rPr lang="ko-KR" altLang="ko-KR" sz="2400" dirty="0"/>
              <a:t>아줌마는 어쩔 수 없이 남자아이를 어르고 달래서 다른 이야기를 튼다</a:t>
            </a:r>
            <a:r>
              <a:rPr lang="en-US" altLang="ko-KR" sz="2400" dirty="0"/>
              <a:t>.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492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스토리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/>
              <a:t> </a:t>
            </a:r>
            <a:r>
              <a:rPr lang="ko-KR" altLang="ko-KR" sz="2400"/>
              <a:t>근데 </a:t>
            </a:r>
            <a:r>
              <a:rPr lang="ko-KR" altLang="ko-KR" sz="2400" dirty="0"/>
              <a:t>이 </a:t>
            </a:r>
            <a:r>
              <a:rPr lang="ko-KR" altLang="ko-KR" sz="2400" dirty="0" err="1"/>
              <a:t>까탈스러운</a:t>
            </a:r>
            <a:r>
              <a:rPr lang="ko-KR" altLang="ko-KR" sz="2400" dirty="0"/>
              <a:t> </a:t>
            </a:r>
            <a:r>
              <a:rPr lang="ko-KR" altLang="ko-KR" sz="2400" b="1" dirty="0"/>
              <a:t>남자아이는 이야기가 너무 질려서 다른 이야기를 </a:t>
            </a:r>
            <a:r>
              <a:rPr lang="ko-KR" altLang="ko-KR" sz="2400" b="1" dirty="0" err="1"/>
              <a:t>듣고싶다고</a:t>
            </a:r>
            <a:r>
              <a:rPr lang="ko-KR" altLang="ko-KR" sz="2400" b="1" dirty="0"/>
              <a:t> 또 떼를 쓴다</a:t>
            </a:r>
            <a:r>
              <a:rPr lang="en-US" altLang="ko-KR" sz="2400" b="1" dirty="0"/>
              <a:t>.</a:t>
            </a:r>
            <a:r>
              <a:rPr lang="en-US" altLang="ko-KR" sz="2400" dirty="0"/>
              <a:t> “</a:t>
            </a:r>
            <a:r>
              <a:rPr lang="ko-KR" altLang="ko-KR" sz="2400" dirty="0"/>
              <a:t>이거 말고 </a:t>
            </a:r>
            <a:r>
              <a:rPr lang="ko-KR" altLang="ko-KR" sz="2400" dirty="0" err="1"/>
              <a:t>다른거</a:t>
            </a:r>
            <a:r>
              <a:rPr lang="ko-KR" altLang="ko-KR" sz="2400" dirty="0"/>
              <a:t> 틀어줘</a:t>
            </a:r>
            <a:r>
              <a:rPr lang="en-US" altLang="ko-KR" sz="2400" dirty="0"/>
              <a:t>!!!" </a:t>
            </a:r>
            <a:r>
              <a:rPr lang="ko-KR" altLang="ko-KR" sz="2400" dirty="0"/>
              <a:t>평소에 너무 많이 틀어준 것이 화근인 것이다</a:t>
            </a:r>
            <a:r>
              <a:rPr lang="en-US" altLang="ko-KR" sz="2400" dirty="0"/>
              <a:t>. </a:t>
            </a:r>
            <a:r>
              <a:rPr lang="ko-KR" altLang="ko-KR" sz="2400" b="1" dirty="0"/>
              <a:t>아줌마는 </a:t>
            </a:r>
            <a:r>
              <a:rPr lang="en-US" altLang="ko-KR" sz="2400" b="1" dirty="0"/>
              <a:t>“</a:t>
            </a:r>
            <a:r>
              <a:rPr lang="ko-KR" altLang="ko-KR" sz="2400" b="1" dirty="0"/>
              <a:t>내가 만든 이야기도 틀 수 있으면 참 </a:t>
            </a:r>
            <a:r>
              <a:rPr lang="ko-KR" altLang="ko-KR" sz="2400" b="1" dirty="0" err="1"/>
              <a:t>좋을텐데</a:t>
            </a:r>
            <a:r>
              <a:rPr lang="en-US" altLang="ko-KR" sz="2400" b="1" dirty="0"/>
              <a:t>…”</a:t>
            </a:r>
            <a:r>
              <a:rPr lang="ko-KR" altLang="ko-KR" sz="2400" b="1" dirty="0"/>
              <a:t>라고 생각한다</a:t>
            </a:r>
            <a:r>
              <a:rPr lang="en-US" altLang="ko-KR" sz="2400" b="1" dirty="0"/>
              <a:t>. </a:t>
            </a:r>
            <a:r>
              <a:rPr lang="ko-KR" altLang="ko-KR" sz="2400" dirty="0"/>
              <a:t>하는 수 없이 동화작가 아줌마는 아이를 데리고 다시 집으로 돌아간다</a:t>
            </a:r>
            <a:r>
              <a:rPr lang="en-US" altLang="ko-KR" sz="2400" dirty="0"/>
              <a:t>. </a:t>
            </a:r>
            <a:r>
              <a:rPr lang="ko-KR" altLang="ko-KR" sz="2400" dirty="0"/>
              <a:t>그렇게 부부는 집안일을 마치고 폭풍 같은 하루가 지난다</a:t>
            </a:r>
            <a:r>
              <a:rPr lang="en-US" altLang="ko-KR" sz="2400" dirty="0"/>
              <a:t>.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4587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당장 출근해야 하는데  기기를 조작하기엔 시간이 없다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원격으로 조작이 가능해야 한다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할머니</a:t>
            </a:r>
            <a:r>
              <a:rPr lang="en-US" altLang="ko-KR" sz="2400" dirty="0"/>
              <a:t>, </a:t>
            </a:r>
            <a:r>
              <a:rPr lang="ko-KR" altLang="en-US" sz="2400" dirty="0"/>
              <a:t>할아버지와 같이 기계에 익숙하지 않은 사람이 너는 나의 친구를 다룬다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간단한 조작 몇 번으로 작동시킬 수 있을 정도로 설정을 간소화한다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149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문제상황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아이가 인형을 막 던지거나 물거나 하면서 논다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요구사항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ko-KR" altLang="en-US" sz="2400" b="1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ko-KR" altLang="en-US" sz="2400" dirty="0"/>
              <a:t>막 가지고 놀아도 고장이 안 나야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오염에 강해야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49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529</Words>
  <Application>Microsoft Office PowerPoint</Application>
  <PresentationFormat>와이드스크린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아이디어 발표</dc:title>
  <dc:subject/>
  <dc:creator>승우 김</dc:creator>
  <dc:description/>
  <cp:lastModifiedBy>부희 윤</cp:lastModifiedBy>
  <cp:revision>104</cp:revision>
  <dcterms:created xsi:type="dcterms:W3CDTF">2019-09-10T02:23:37Z</dcterms:created>
  <dcterms:modified xsi:type="dcterms:W3CDTF">2019-10-15T10:18:47Z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