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승우 김" initials="승김" lastIdx="2" clrIdx="0">
    <p:extLst>
      <p:ext uri="{19B8F6BF-5375-455C-9EA6-DF929625EA0E}">
        <p15:presenceInfo xmlns:p15="http://schemas.microsoft.com/office/powerpoint/2012/main" userId="0e7806497fa8bf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176" autoAdjust="0"/>
  </p:normalViewPr>
  <p:slideViewPr>
    <p:cSldViewPr snapToGrid="0">
      <p:cViewPr varScale="1">
        <p:scale>
          <a:sx n="73" d="100"/>
          <a:sy n="73" d="100"/>
        </p:scale>
        <p:origin x="12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A599C2-CA52-4D0A-AE74-2EB24C224D69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BC04469-4985-4BF0-85F0-F8D819F3EBE6}">
      <dgm:prSet/>
      <dgm:spPr/>
      <dgm:t>
        <a:bodyPr/>
        <a:lstStyle/>
        <a:p>
          <a:r>
            <a:rPr lang="ko-KR"/>
            <a:t>너는 나의 친구</a:t>
          </a:r>
          <a:endParaRPr lang="en-US"/>
        </a:p>
      </dgm:t>
    </dgm:pt>
    <dgm:pt modelId="{4462C9B8-D93D-45F2-AA74-BABAC1563AA0}" type="parTrans" cxnId="{C26F2B25-0FAE-4F33-9C11-63954AA8A5A3}">
      <dgm:prSet/>
      <dgm:spPr/>
      <dgm:t>
        <a:bodyPr/>
        <a:lstStyle/>
        <a:p>
          <a:endParaRPr lang="en-US"/>
        </a:p>
      </dgm:t>
    </dgm:pt>
    <dgm:pt modelId="{6600C647-E206-4707-A680-1493D09437F9}" type="sibTrans" cxnId="{C26F2B25-0FAE-4F33-9C11-63954AA8A5A3}">
      <dgm:prSet/>
      <dgm:spPr/>
      <dgm:t>
        <a:bodyPr/>
        <a:lstStyle/>
        <a:p>
          <a:endParaRPr lang="en-US"/>
        </a:p>
      </dgm:t>
    </dgm:pt>
    <dgm:pt modelId="{3C80C6E7-86D7-4238-A12A-F2DCE860A760}">
      <dgm:prSet/>
      <dgm:spPr/>
      <dgm:t>
        <a:bodyPr/>
        <a:lstStyle/>
        <a:p>
          <a:r>
            <a:rPr lang="ko-KR" dirty="0"/>
            <a:t>아이템 </a:t>
          </a:r>
          <a:r>
            <a:rPr lang="ko-KR" altLang="en-US" dirty="0"/>
            <a:t>배경</a:t>
          </a:r>
          <a:endParaRPr lang="en-US" dirty="0"/>
        </a:p>
      </dgm:t>
    </dgm:pt>
    <dgm:pt modelId="{DA94B921-6027-4A8C-86E6-2E3D8B744D96}" type="parTrans" cxnId="{C41E7557-AC2F-4F3C-B7EB-26F98100A3CA}">
      <dgm:prSet/>
      <dgm:spPr/>
      <dgm:t>
        <a:bodyPr/>
        <a:lstStyle/>
        <a:p>
          <a:endParaRPr lang="en-US"/>
        </a:p>
      </dgm:t>
    </dgm:pt>
    <dgm:pt modelId="{A77D66F6-135C-41FF-94B9-488834A54369}" type="sibTrans" cxnId="{C41E7557-AC2F-4F3C-B7EB-26F98100A3CA}">
      <dgm:prSet/>
      <dgm:spPr/>
      <dgm:t>
        <a:bodyPr/>
        <a:lstStyle/>
        <a:p>
          <a:endParaRPr lang="en-US"/>
        </a:p>
      </dgm:t>
    </dgm:pt>
    <dgm:pt modelId="{AE6166D0-6770-403D-A9D2-2A5F24BD7E3C}">
      <dgm:prSet/>
      <dgm:spPr/>
      <dgm:t>
        <a:bodyPr/>
        <a:lstStyle/>
        <a:p>
          <a:r>
            <a:rPr lang="ko-KR" altLang="en-US" dirty="0"/>
            <a:t>아이템 설명</a:t>
          </a:r>
          <a:endParaRPr lang="en-US" dirty="0"/>
        </a:p>
      </dgm:t>
    </dgm:pt>
    <dgm:pt modelId="{1A602D85-F70F-4629-B94E-2C845BBC7002}" type="parTrans" cxnId="{22949B28-CF57-4E6D-B7C5-FA1DF8871BF9}">
      <dgm:prSet/>
      <dgm:spPr/>
      <dgm:t>
        <a:bodyPr/>
        <a:lstStyle/>
        <a:p>
          <a:endParaRPr lang="en-US"/>
        </a:p>
      </dgm:t>
    </dgm:pt>
    <dgm:pt modelId="{22929033-8B20-4D3C-B2C9-84C798D5AFED}" type="sibTrans" cxnId="{22949B28-CF57-4E6D-B7C5-FA1DF8871BF9}">
      <dgm:prSet/>
      <dgm:spPr/>
      <dgm:t>
        <a:bodyPr/>
        <a:lstStyle/>
        <a:p>
          <a:endParaRPr lang="en-US"/>
        </a:p>
      </dgm:t>
    </dgm:pt>
    <dgm:pt modelId="{B2EA716D-8F07-4ED8-BA17-3358D9FFF9EF}">
      <dgm:prSet/>
      <dgm:spPr/>
      <dgm:t>
        <a:bodyPr/>
        <a:lstStyle/>
        <a:p>
          <a:r>
            <a:rPr lang="ko-KR"/>
            <a:t>스마트 컨슈머</a:t>
          </a:r>
          <a:endParaRPr lang="en-US"/>
        </a:p>
      </dgm:t>
    </dgm:pt>
    <dgm:pt modelId="{CF2633BA-ADDA-471D-A5C7-28D85818149D}" type="parTrans" cxnId="{6970C6CA-FF75-4A41-908C-E4493BABD936}">
      <dgm:prSet/>
      <dgm:spPr/>
      <dgm:t>
        <a:bodyPr/>
        <a:lstStyle/>
        <a:p>
          <a:endParaRPr lang="en-US"/>
        </a:p>
      </dgm:t>
    </dgm:pt>
    <dgm:pt modelId="{3D04FA66-CB1F-4467-A9D2-CD69795EDB8B}" type="sibTrans" cxnId="{6970C6CA-FF75-4A41-908C-E4493BABD936}">
      <dgm:prSet/>
      <dgm:spPr/>
      <dgm:t>
        <a:bodyPr/>
        <a:lstStyle/>
        <a:p>
          <a:endParaRPr lang="en-US"/>
        </a:p>
      </dgm:t>
    </dgm:pt>
    <dgm:pt modelId="{53305B97-D66B-4DE4-859D-492610BCDB80}">
      <dgm:prSet/>
      <dgm:spPr/>
      <dgm:t>
        <a:bodyPr/>
        <a:lstStyle/>
        <a:p>
          <a:r>
            <a:rPr lang="ko-KR" dirty="0"/>
            <a:t>아이템 </a:t>
          </a:r>
          <a:r>
            <a:rPr lang="ko-KR" altLang="en-US" dirty="0"/>
            <a:t>배경</a:t>
          </a:r>
          <a:endParaRPr lang="en-US" dirty="0"/>
        </a:p>
      </dgm:t>
    </dgm:pt>
    <dgm:pt modelId="{DAB388F3-D68C-4CA6-B5E4-79E18975A4D2}" type="parTrans" cxnId="{1189DA31-B7A0-4FA2-A5D0-256E10C5C20F}">
      <dgm:prSet/>
      <dgm:spPr/>
      <dgm:t>
        <a:bodyPr/>
        <a:lstStyle/>
        <a:p>
          <a:endParaRPr lang="en-US"/>
        </a:p>
      </dgm:t>
    </dgm:pt>
    <dgm:pt modelId="{1B277832-B336-4255-9421-771E24F656E1}" type="sibTrans" cxnId="{1189DA31-B7A0-4FA2-A5D0-256E10C5C20F}">
      <dgm:prSet/>
      <dgm:spPr/>
      <dgm:t>
        <a:bodyPr/>
        <a:lstStyle/>
        <a:p>
          <a:endParaRPr lang="en-US"/>
        </a:p>
      </dgm:t>
    </dgm:pt>
    <dgm:pt modelId="{1B098856-39E8-4B2B-BF42-8824CE570488}">
      <dgm:prSet/>
      <dgm:spPr/>
      <dgm:t>
        <a:bodyPr/>
        <a:lstStyle/>
        <a:p>
          <a:r>
            <a:rPr lang="ko-KR" altLang="en-US" dirty="0"/>
            <a:t>아이템 설명</a:t>
          </a:r>
          <a:endParaRPr lang="en-US" dirty="0"/>
        </a:p>
      </dgm:t>
    </dgm:pt>
    <dgm:pt modelId="{243443A3-6FA1-4F9F-A6A1-48D513BB75C4}" type="parTrans" cxnId="{3247FCBB-C52C-4004-B3E2-6671628A7FC8}">
      <dgm:prSet/>
      <dgm:spPr/>
      <dgm:t>
        <a:bodyPr/>
        <a:lstStyle/>
        <a:p>
          <a:endParaRPr lang="en-US"/>
        </a:p>
      </dgm:t>
    </dgm:pt>
    <dgm:pt modelId="{9D237C07-DE2F-42B7-BA0F-68BF35CCDA2C}" type="sibTrans" cxnId="{3247FCBB-C52C-4004-B3E2-6671628A7FC8}">
      <dgm:prSet/>
      <dgm:spPr/>
      <dgm:t>
        <a:bodyPr/>
        <a:lstStyle/>
        <a:p>
          <a:endParaRPr lang="en-US"/>
        </a:p>
      </dgm:t>
    </dgm:pt>
    <dgm:pt modelId="{E04F8A5B-AD43-4BB1-965E-17124335D8F7}" type="pres">
      <dgm:prSet presAssocID="{7BA599C2-CA52-4D0A-AE74-2EB24C224D69}" presName="linear" presStyleCnt="0">
        <dgm:presLayoutVars>
          <dgm:dir/>
          <dgm:animLvl val="lvl"/>
          <dgm:resizeHandles val="exact"/>
        </dgm:presLayoutVars>
      </dgm:prSet>
      <dgm:spPr/>
    </dgm:pt>
    <dgm:pt modelId="{F03CE59A-EF79-4CCF-A202-5FC5D461BF38}" type="pres">
      <dgm:prSet presAssocID="{CBC04469-4985-4BF0-85F0-F8D819F3EBE6}" presName="parentLin" presStyleCnt="0"/>
      <dgm:spPr/>
    </dgm:pt>
    <dgm:pt modelId="{BF689851-2A52-4D1D-A1D7-A036312FD9B8}" type="pres">
      <dgm:prSet presAssocID="{CBC04469-4985-4BF0-85F0-F8D819F3EBE6}" presName="parentLeftMargin" presStyleLbl="node1" presStyleIdx="0" presStyleCnt="2"/>
      <dgm:spPr/>
    </dgm:pt>
    <dgm:pt modelId="{B711E70F-2F51-4DF9-8814-F7AFB610B7D8}" type="pres">
      <dgm:prSet presAssocID="{CBC04469-4985-4BF0-85F0-F8D819F3EBE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0DE9289-6AD3-4DD7-A1E2-618895C4D281}" type="pres">
      <dgm:prSet presAssocID="{CBC04469-4985-4BF0-85F0-F8D819F3EBE6}" presName="negativeSpace" presStyleCnt="0"/>
      <dgm:spPr/>
    </dgm:pt>
    <dgm:pt modelId="{302EBE1F-271D-42EF-B0F7-86A96F0E4BB5}" type="pres">
      <dgm:prSet presAssocID="{CBC04469-4985-4BF0-85F0-F8D819F3EBE6}" presName="childText" presStyleLbl="conFgAcc1" presStyleIdx="0" presStyleCnt="2">
        <dgm:presLayoutVars>
          <dgm:bulletEnabled val="1"/>
        </dgm:presLayoutVars>
      </dgm:prSet>
      <dgm:spPr/>
    </dgm:pt>
    <dgm:pt modelId="{0AE907FA-9637-49F0-A305-E2A386B334A1}" type="pres">
      <dgm:prSet presAssocID="{6600C647-E206-4707-A680-1493D09437F9}" presName="spaceBetweenRectangles" presStyleCnt="0"/>
      <dgm:spPr/>
    </dgm:pt>
    <dgm:pt modelId="{AE499DA8-C0FB-4AFD-B71F-95AC4D640D22}" type="pres">
      <dgm:prSet presAssocID="{B2EA716D-8F07-4ED8-BA17-3358D9FFF9EF}" presName="parentLin" presStyleCnt="0"/>
      <dgm:spPr/>
    </dgm:pt>
    <dgm:pt modelId="{B1607FAE-215F-4895-97C6-CD3E7DF36B08}" type="pres">
      <dgm:prSet presAssocID="{B2EA716D-8F07-4ED8-BA17-3358D9FFF9EF}" presName="parentLeftMargin" presStyleLbl="node1" presStyleIdx="0" presStyleCnt="2"/>
      <dgm:spPr/>
    </dgm:pt>
    <dgm:pt modelId="{B1CA1493-814A-4432-A3D8-3879B542E5DA}" type="pres">
      <dgm:prSet presAssocID="{B2EA716D-8F07-4ED8-BA17-3358D9FFF9E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43CEF2C-4438-472F-977C-D07D7462CCA1}" type="pres">
      <dgm:prSet presAssocID="{B2EA716D-8F07-4ED8-BA17-3358D9FFF9EF}" presName="negativeSpace" presStyleCnt="0"/>
      <dgm:spPr/>
    </dgm:pt>
    <dgm:pt modelId="{5AD4DCAF-F0A4-421D-92C7-4240C9F0A4BE}" type="pres">
      <dgm:prSet presAssocID="{B2EA716D-8F07-4ED8-BA17-3358D9FFF9E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648AE0E-18EF-484C-B72B-BAC02F342904}" type="presOf" srcId="{53305B97-D66B-4DE4-859D-492610BCDB80}" destId="{5AD4DCAF-F0A4-421D-92C7-4240C9F0A4BE}" srcOrd="0" destOrd="0" presId="urn:microsoft.com/office/officeart/2005/8/layout/list1"/>
    <dgm:cxn modelId="{147D7623-D7C9-44D2-BB34-1D7288600735}" type="presOf" srcId="{1B098856-39E8-4B2B-BF42-8824CE570488}" destId="{5AD4DCAF-F0A4-421D-92C7-4240C9F0A4BE}" srcOrd="0" destOrd="1" presId="urn:microsoft.com/office/officeart/2005/8/layout/list1"/>
    <dgm:cxn modelId="{C26F2B25-0FAE-4F33-9C11-63954AA8A5A3}" srcId="{7BA599C2-CA52-4D0A-AE74-2EB24C224D69}" destId="{CBC04469-4985-4BF0-85F0-F8D819F3EBE6}" srcOrd="0" destOrd="0" parTransId="{4462C9B8-D93D-45F2-AA74-BABAC1563AA0}" sibTransId="{6600C647-E206-4707-A680-1493D09437F9}"/>
    <dgm:cxn modelId="{22949B28-CF57-4E6D-B7C5-FA1DF8871BF9}" srcId="{CBC04469-4985-4BF0-85F0-F8D819F3EBE6}" destId="{AE6166D0-6770-403D-A9D2-2A5F24BD7E3C}" srcOrd="1" destOrd="0" parTransId="{1A602D85-F70F-4629-B94E-2C845BBC7002}" sibTransId="{22929033-8B20-4D3C-B2C9-84C798D5AFED}"/>
    <dgm:cxn modelId="{1189DA31-B7A0-4FA2-A5D0-256E10C5C20F}" srcId="{B2EA716D-8F07-4ED8-BA17-3358D9FFF9EF}" destId="{53305B97-D66B-4DE4-859D-492610BCDB80}" srcOrd="0" destOrd="0" parTransId="{DAB388F3-D68C-4CA6-B5E4-79E18975A4D2}" sibTransId="{1B277832-B336-4255-9421-771E24F656E1}"/>
    <dgm:cxn modelId="{4BAAF762-E594-488B-9676-C5CC4D21059A}" type="presOf" srcId="{B2EA716D-8F07-4ED8-BA17-3358D9FFF9EF}" destId="{B1607FAE-215F-4895-97C6-CD3E7DF36B08}" srcOrd="0" destOrd="0" presId="urn:microsoft.com/office/officeart/2005/8/layout/list1"/>
    <dgm:cxn modelId="{16624E70-A657-41DA-9E06-5CBE1ACE0B19}" type="presOf" srcId="{CBC04469-4985-4BF0-85F0-F8D819F3EBE6}" destId="{B711E70F-2F51-4DF9-8814-F7AFB610B7D8}" srcOrd="1" destOrd="0" presId="urn:microsoft.com/office/officeart/2005/8/layout/list1"/>
    <dgm:cxn modelId="{C41E7557-AC2F-4F3C-B7EB-26F98100A3CA}" srcId="{CBC04469-4985-4BF0-85F0-F8D819F3EBE6}" destId="{3C80C6E7-86D7-4238-A12A-F2DCE860A760}" srcOrd="0" destOrd="0" parTransId="{DA94B921-6027-4A8C-86E6-2E3D8B744D96}" sibTransId="{A77D66F6-135C-41FF-94B9-488834A54369}"/>
    <dgm:cxn modelId="{E970CDA6-BD65-43BF-99FE-E0CDBCD4AA4F}" type="presOf" srcId="{AE6166D0-6770-403D-A9D2-2A5F24BD7E3C}" destId="{302EBE1F-271D-42EF-B0F7-86A96F0E4BB5}" srcOrd="0" destOrd="1" presId="urn:microsoft.com/office/officeart/2005/8/layout/list1"/>
    <dgm:cxn modelId="{B88FA1B5-0215-444B-986D-35AEEE963990}" type="presOf" srcId="{7BA599C2-CA52-4D0A-AE74-2EB24C224D69}" destId="{E04F8A5B-AD43-4BB1-965E-17124335D8F7}" srcOrd="0" destOrd="0" presId="urn:microsoft.com/office/officeart/2005/8/layout/list1"/>
    <dgm:cxn modelId="{3247FCBB-C52C-4004-B3E2-6671628A7FC8}" srcId="{B2EA716D-8F07-4ED8-BA17-3358D9FFF9EF}" destId="{1B098856-39E8-4B2B-BF42-8824CE570488}" srcOrd="1" destOrd="0" parTransId="{243443A3-6FA1-4F9F-A6A1-48D513BB75C4}" sibTransId="{9D237C07-DE2F-42B7-BA0F-68BF35CCDA2C}"/>
    <dgm:cxn modelId="{A0A297C7-EAE0-4F7C-8813-8B0FF6F9FC94}" type="presOf" srcId="{3C80C6E7-86D7-4238-A12A-F2DCE860A760}" destId="{302EBE1F-271D-42EF-B0F7-86A96F0E4BB5}" srcOrd="0" destOrd="0" presId="urn:microsoft.com/office/officeart/2005/8/layout/list1"/>
    <dgm:cxn modelId="{6970C6CA-FF75-4A41-908C-E4493BABD936}" srcId="{7BA599C2-CA52-4D0A-AE74-2EB24C224D69}" destId="{B2EA716D-8F07-4ED8-BA17-3358D9FFF9EF}" srcOrd="1" destOrd="0" parTransId="{CF2633BA-ADDA-471D-A5C7-28D85818149D}" sibTransId="{3D04FA66-CB1F-4467-A9D2-CD69795EDB8B}"/>
    <dgm:cxn modelId="{06A245CB-5F3F-4D00-8A05-4EEB5CE1C2AF}" type="presOf" srcId="{CBC04469-4985-4BF0-85F0-F8D819F3EBE6}" destId="{BF689851-2A52-4D1D-A1D7-A036312FD9B8}" srcOrd="0" destOrd="0" presId="urn:microsoft.com/office/officeart/2005/8/layout/list1"/>
    <dgm:cxn modelId="{DC2E01E4-F062-482F-8721-C34E6ACCB26A}" type="presOf" srcId="{B2EA716D-8F07-4ED8-BA17-3358D9FFF9EF}" destId="{B1CA1493-814A-4432-A3D8-3879B542E5DA}" srcOrd="1" destOrd="0" presId="urn:microsoft.com/office/officeart/2005/8/layout/list1"/>
    <dgm:cxn modelId="{288DF8EC-1C00-4D61-AA51-096A9E3BC260}" type="presParOf" srcId="{E04F8A5B-AD43-4BB1-965E-17124335D8F7}" destId="{F03CE59A-EF79-4CCF-A202-5FC5D461BF38}" srcOrd="0" destOrd="0" presId="urn:microsoft.com/office/officeart/2005/8/layout/list1"/>
    <dgm:cxn modelId="{67B95330-891C-4EAF-A904-6ABFBC92C15F}" type="presParOf" srcId="{F03CE59A-EF79-4CCF-A202-5FC5D461BF38}" destId="{BF689851-2A52-4D1D-A1D7-A036312FD9B8}" srcOrd="0" destOrd="0" presId="urn:microsoft.com/office/officeart/2005/8/layout/list1"/>
    <dgm:cxn modelId="{17E2CD08-FC2E-49BC-8A16-30E78EFB7358}" type="presParOf" srcId="{F03CE59A-EF79-4CCF-A202-5FC5D461BF38}" destId="{B711E70F-2F51-4DF9-8814-F7AFB610B7D8}" srcOrd="1" destOrd="0" presId="urn:microsoft.com/office/officeart/2005/8/layout/list1"/>
    <dgm:cxn modelId="{8F6ECED6-F346-48F9-8665-4D4004639D09}" type="presParOf" srcId="{E04F8A5B-AD43-4BB1-965E-17124335D8F7}" destId="{C0DE9289-6AD3-4DD7-A1E2-618895C4D281}" srcOrd="1" destOrd="0" presId="urn:microsoft.com/office/officeart/2005/8/layout/list1"/>
    <dgm:cxn modelId="{0A274ED0-A9F3-42A8-9E23-48E9B6E796B5}" type="presParOf" srcId="{E04F8A5B-AD43-4BB1-965E-17124335D8F7}" destId="{302EBE1F-271D-42EF-B0F7-86A96F0E4BB5}" srcOrd="2" destOrd="0" presId="urn:microsoft.com/office/officeart/2005/8/layout/list1"/>
    <dgm:cxn modelId="{8A8F04CC-8816-497D-90A6-9D4F162D283F}" type="presParOf" srcId="{E04F8A5B-AD43-4BB1-965E-17124335D8F7}" destId="{0AE907FA-9637-49F0-A305-E2A386B334A1}" srcOrd="3" destOrd="0" presId="urn:microsoft.com/office/officeart/2005/8/layout/list1"/>
    <dgm:cxn modelId="{9535951D-444C-4A4E-BE43-85215BB21543}" type="presParOf" srcId="{E04F8A5B-AD43-4BB1-965E-17124335D8F7}" destId="{AE499DA8-C0FB-4AFD-B71F-95AC4D640D22}" srcOrd="4" destOrd="0" presId="urn:microsoft.com/office/officeart/2005/8/layout/list1"/>
    <dgm:cxn modelId="{7EE0E1DA-23E4-4BF5-B5EF-09FADB6E3AFA}" type="presParOf" srcId="{AE499DA8-C0FB-4AFD-B71F-95AC4D640D22}" destId="{B1607FAE-215F-4895-97C6-CD3E7DF36B08}" srcOrd="0" destOrd="0" presId="urn:microsoft.com/office/officeart/2005/8/layout/list1"/>
    <dgm:cxn modelId="{881D05F0-02BA-4992-A10B-AC60FDE368D6}" type="presParOf" srcId="{AE499DA8-C0FB-4AFD-B71F-95AC4D640D22}" destId="{B1CA1493-814A-4432-A3D8-3879B542E5DA}" srcOrd="1" destOrd="0" presId="urn:microsoft.com/office/officeart/2005/8/layout/list1"/>
    <dgm:cxn modelId="{C093D806-2C41-4D69-8457-22AC669899A8}" type="presParOf" srcId="{E04F8A5B-AD43-4BB1-965E-17124335D8F7}" destId="{343CEF2C-4438-472F-977C-D07D7462CCA1}" srcOrd="5" destOrd="0" presId="urn:microsoft.com/office/officeart/2005/8/layout/list1"/>
    <dgm:cxn modelId="{BEA2E006-CD61-4A53-921D-B1B90FF570B8}" type="presParOf" srcId="{E04F8A5B-AD43-4BB1-965E-17124335D8F7}" destId="{5AD4DCAF-F0A4-421D-92C7-4240C9F0A4B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EBE1F-271D-42EF-B0F7-86A96F0E4BB5}">
      <dsp:nvSpPr>
        <dsp:cNvPr id="0" name=""/>
        <dsp:cNvSpPr/>
      </dsp:nvSpPr>
      <dsp:spPr>
        <a:xfrm>
          <a:off x="0" y="537913"/>
          <a:ext cx="6513603" cy="231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666496" rIns="505528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3200" kern="1200" dirty="0"/>
            <a:t>아이템 </a:t>
          </a:r>
          <a:r>
            <a:rPr lang="ko-KR" altLang="en-US" sz="3200" kern="1200" dirty="0"/>
            <a:t>배경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3200" kern="1200" dirty="0"/>
            <a:t>아이템 설명</a:t>
          </a:r>
          <a:endParaRPr lang="en-US" sz="3200" kern="1200" dirty="0"/>
        </a:p>
      </dsp:txBody>
      <dsp:txXfrm>
        <a:off x="0" y="537913"/>
        <a:ext cx="6513603" cy="2318400"/>
      </dsp:txXfrm>
    </dsp:sp>
    <dsp:sp modelId="{B711E70F-2F51-4DF9-8814-F7AFB610B7D8}">
      <dsp:nvSpPr>
        <dsp:cNvPr id="0" name=""/>
        <dsp:cNvSpPr/>
      </dsp:nvSpPr>
      <dsp:spPr>
        <a:xfrm>
          <a:off x="325680" y="65592"/>
          <a:ext cx="4559522" cy="9446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/>
            <a:t>너는 나의 친구</a:t>
          </a:r>
          <a:endParaRPr lang="en-US" sz="3200" kern="1200"/>
        </a:p>
      </dsp:txBody>
      <dsp:txXfrm>
        <a:off x="371794" y="111706"/>
        <a:ext cx="4467294" cy="852412"/>
      </dsp:txXfrm>
    </dsp:sp>
    <dsp:sp modelId="{5AD4DCAF-F0A4-421D-92C7-4240C9F0A4BE}">
      <dsp:nvSpPr>
        <dsp:cNvPr id="0" name=""/>
        <dsp:cNvSpPr/>
      </dsp:nvSpPr>
      <dsp:spPr>
        <a:xfrm>
          <a:off x="0" y="3501433"/>
          <a:ext cx="6513603" cy="231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666496" rIns="505528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3200" kern="1200" dirty="0"/>
            <a:t>아이템 </a:t>
          </a:r>
          <a:r>
            <a:rPr lang="ko-KR" altLang="en-US" sz="3200" kern="1200" dirty="0"/>
            <a:t>배경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3200" kern="1200" dirty="0"/>
            <a:t>아이템 설명</a:t>
          </a:r>
          <a:endParaRPr lang="en-US" sz="3200" kern="1200" dirty="0"/>
        </a:p>
      </dsp:txBody>
      <dsp:txXfrm>
        <a:off x="0" y="3501433"/>
        <a:ext cx="6513603" cy="2318400"/>
      </dsp:txXfrm>
    </dsp:sp>
    <dsp:sp modelId="{B1CA1493-814A-4432-A3D8-3879B542E5DA}">
      <dsp:nvSpPr>
        <dsp:cNvPr id="0" name=""/>
        <dsp:cNvSpPr/>
      </dsp:nvSpPr>
      <dsp:spPr>
        <a:xfrm>
          <a:off x="325680" y="3029113"/>
          <a:ext cx="4559522" cy="9446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/>
            <a:t>스마트 컨슈머</a:t>
          </a:r>
          <a:endParaRPr lang="en-US" sz="3200" kern="1200"/>
        </a:p>
      </dsp:txBody>
      <dsp:txXfrm>
        <a:off x="371794" y="3075227"/>
        <a:ext cx="4467294" cy="852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2D540-1A9B-41E1-A245-7272406DAF33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5CBD1-D342-45E3-ADCB-2F41F9B34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6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CBD1-D342-45E3-ADCB-2F41F9B3454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472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영유아기 아이들이 하는 인형놀이는 시중의 많은 인형들로 인해 효과가 입증 되었음</a:t>
            </a:r>
            <a:r>
              <a:rPr lang="en-US" altLang="ko-KR" dirty="0"/>
              <a:t>. - </a:t>
            </a:r>
            <a:r>
              <a:rPr lang="ko-KR" altLang="en-US" dirty="0" err="1"/>
              <a:t>무슨효과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하지만 인형은 말을 할 수 없고 혼자 하는 인형놀이는 분명한 한계점이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아이가 성장하기 위해서는 외부의 </a:t>
            </a:r>
            <a:r>
              <a:rPr lang="ko-KR" altLang="en-US" dirty="0" err="1"/>
              <a:t>자극또한</a:t>
            </a:r>
            <a:r>
              <a:rPr lang="ko-KR" altLang="en-US" dirty="0"/>
              <a:t> 필요한데 영유아기 시기에는 그런 대상이 </a:t>
            </a:r>
            <a:r>
              <a:rPr lang="ko-KR" altLang="en-US" dirty="0" err="1"/>
              <a:t>부모님밖에</a:t>
            </a:r>
            <a:r>
              <a:rPr lang="ko-KR" altLang="en-US" dirty="0"/>
              <a:t> 없음</a:t>
            </a:r>
            <a:endParaRPr lang="en-US" altLang="ko-KR" dirty="0"/>
          </a:p>
          <a:p>
            <a:r>
              <a:rPr lang="ko-KR" altLang="en-US" dirty="0"/>
              <a:t>하지만 부모님이 계속 아이를 돌보기에도 한계가 있기에 그런 부모님의 부담을 덜어내기 위한 아이템</a:t>
            </a:r>
            <a:endParaRPr lang="en-US" altLang="ko-KR" dirty="0"/>
          </a:p>
          <a:p>
            <a:r>
              <a:rPr lang="ko-KR" altLang="en-US" dirty="0"/>
              <a:t>단순히 말하는 것을 듣는 것 또한 언어습득 및 집중력 향상에도 도움이 되며 기억력 향상에도 도움이 될 것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CBD1-D342-45E3-ADCB-2F41F9B3454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846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요즘 대세인 실시간 검색어 마케팅</a:t>
            </a:r>
            <a:endParaRPr lang="en-US" altLang="ko-KR" dirty="0"/>
          </a:p>
          <a:p>
            <a:r>
              <a:rPr lang="ko-KR" altLang="en-US" dirty="0"/>
              <a:t>허나 눈치채면 이미 끝나버린 이벤트</a:t>
            </a:r>
            <a:endParaRPr lang="en-US" altLang="ko-KR" dirty="0"/>
          </a:p>
          <a:p>
            <a:r>
              <a:rPr lang="ko-KR" altLang="en-US" dirty="0"/>
              <a:t>이러한 정보를 모아 만든  아이템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CBD1-D342-45E3-ADCB-2F41F9B3454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099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CBD1-D342-45E3-ADCB-2F41F9B3454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233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C80DA-C672-4DA0-9AED-4FC8A71A3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A47B60-5885-456A-8680-A5D047729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755F53-EDAB-49D5-866F-0B20F777C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4469-2F22-4E9F-BE7A-AB49983FC74C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799A5-AA07-4340-96AF-223464D7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3F26F6-DB82-4642-A335-4580FEAD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2698-48D9-4815-9776-90507BDF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47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25C23-E592-430D-A6AA-4C15E8CD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6AC37F-62ED-4BA2-8971-047A7A9B2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0B1FC3-0108-49A6-8605-F7D24797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4469-2F22-4E9F-BE7A-AB49983FC74C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5A6E62-1952-4633-8594-BBBEA36F1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6C6595-C29B-4B6C-BC47-0E8BF37CF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2698-48D9-4815-9776-90507BDF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0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402BCC-FCCC-4319-8AA0-03A411BE45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ACEDE4-E384-4C99-ADC2-350CB7A2F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1EB622-79AF-4D7D-8C1B-5A8C962A2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4469-2F22-4E9F-BE7A-AB49983FC74C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81D6E-5876-4057-8539-3EDE2092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495AD8-C774-4B60-943B-95338326B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2698-48D9-4815-9776-90507BDF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7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E8ABE-0AC4-432F-BCE1-0870D2945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68135B-ED12-499C-BFEE-556DA8262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53B533-C695-463B-8B9B-675192F93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4469-2F22-4E9F-BE7A-AB49983FC74C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2C72FE-2083-417D-AE36-34F1C5B4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81397-06C2-44A3-A245-AC73A981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2698-48D9-4815-9776-90507BDF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33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52C04-7115-421B-B5FC-9450553BC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B0ADA1-1F96-408D-A8BE-52EE6F8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759021-353B-4835-80E5-87CE19546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4469-2F22-4E9F-BE7A-AB49983FC74C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430B75-37A5-4080-AB69-F9146950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1E24F4-AEEF-4FF2-B150-74286715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2698-48D9-4815-9776-90507BDF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91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769E6-F929-46E0-B40B-52A12126F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B81416-0FAA-4490-90F1-347C676DA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063385-2932-4896-8B33-86BCDFFB2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9F6196-6627-47C9-AF0F-C65BBC72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4469-2F22-4E9F-BE7A-AB49983FC74C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785D9A-137B-4529-B6EB-D86A2F10E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0ACF2F-9247-416A-8DFB-FE9E0223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2698-48D9-4815-9776-90507BDF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44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30838-0959-4A7F-92AE-F262DEBD9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10814F-041F-4234-99DD-1E6176AD0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03AADC-F50D-4B00-B431-2C55C0CCE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9C4160-D315-4E2B-9CFC-4B7A4CC10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59493B-8876-46BB-A661-0700546B5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DC2FA8-C821-41E8-900D-C0948170B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4469-2F22-4E9F-BE7A-AB49983FC74C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0B1710-CF44-4FF1-9617-CB3250BEE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27D0F7-D2B5-478D-91C2-8E876B62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2698-48D9-4815-9776-90507BDF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17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59DC3-0A2E-481D-A329-0D7764C9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99DC3E-0529-4DF0-B51A-BBEE96CF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4469-2F22-4E9F-BE7A-AB49983FC74C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5366D5-7452-4345-82CD-B70B1CC93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939809-7961-4583-8FAD-AB9A2F7B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2698-48D9-4815-9776-90507BDF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22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7F2FBC-8DE3-4128-A162-15EC44D9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4469-2F22-4E9F-BE7A-AB49983FC74C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1FA526-B6FF-4538-BBF1-74DCD8FA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0952E6-72A5-4F8F-A4B8-8A12C4AB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2698-48D9-4815-9776-90507BDF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05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86CBE-621A-41E0-A7D8-A2830C58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207C1-56B3-4819-878F-96656736A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4C15D1-C60D-4932-8A0B-F96D009B9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E27CF8-64E4-4051-AE6D-806731BA1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4469-2F22-4E9F-BE7A-AB49983FC74C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FCF923-786E-47BE-BAAC-C1A4DFED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D87DB8-F09A-4BBB-BFD2-08A4FAB3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2698-48D9-4815-9776-90507BDF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72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2D541-075A-4FA3-9AAA-BA95B02B4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B367B1-46A2-44C9-9BC5-CA65F9C5E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A0AE5F-F563-4898-AB3D-CD88732A0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644610-E501-4F96-BF57-AE664B028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4469-2F22-4E9F-BE7A-AB49983FC74C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12A6BE-48AD-4540-A005-E8512DD4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0E7561-E0ED-4FF3-B30E-0FB456B3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2698-48D9-4815-9776-90507BDF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29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38C461-2D62-40C1-A9B4-1643343D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CBCFE9-5AC5-4778-97E1-F72A3A6B6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2852C4-9BF0-4536-8452-468FD5401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C4469-2F22-4E9F-BE7A-AB49983FC74C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B774C9-FE81-4B62-9A9C-ED27DBD35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C9AA8-63B5-4393-93EF-C6FAD5632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52698-48D9-4815-9776-90507BDF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63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511972-B87C-44D5-B8F4-F4DE7256C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b="1" err="1"/>
              <a:t>캡스톤</a:t>
            </a:r>
            <a:r>
              <a:rPr lang="ko-KR" altLang="en-US" b="1"/>
              <a:t> 아이디어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41CB82-0882-4709-B9E3-43BB1445E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dirty="0"/>
              <a:t>201501418</a:t>
            </a:r>
            <a:r>
              <a:rPr lang="ko-KR" altLang="en-US" dirty="0"/>
              <a:t> 김승우</a:t>
            </a:r>
            <a:endParaRPr lang="en-US" altLang="ko-KR" dirty="0"/>
          </a:p>
          <a:p>
            <a:pPr algn="l"/>
            <a:r>
              <a:rPr lang="en-US" altLang="ko-KR" dirty="0"/>
              <a:t>201501419 </a:t>
            </a:r>
            <a:r>
              <a:rPr lang="ko-KR" altLang="en-US" dirty="0"/>
              <a:t>김영수</a:t>
            </a:r>
            <a:endParaRPr lang="en-US" altLang="ko-KR" dirty="0"/>
          </a:p>
          <a:p>
            <a:pPr algn="l"/>
            <a:r>
              <a:rPr lang="en-US" altLang="ko-KR" dirty="0"/>
              <a:t>201401589 </a:t>
            </a:r>
            <a:r>
              <a:rPr lang="ko-KR" altLang="en-US" dirty="0" err="1"/>
              <a:t>윤부희</a:t>
            </a:r>
            <a:endParaRPr lang="ko-KR" alt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6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EC01E0-8B67-4AFD-9828-68CAE2C9A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목차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8A56C93A-F6C8-420D-9E42-9EF296E83B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796853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014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54A709FC-1ADC-45CD-856D-3B1A50C58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49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E67272E-0E66-4396-9C0C-4E154CCE2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0087" y="361702"/>
            <a:ext cx="1691640" cy="169164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BBE404-CDA2-44A4-9DDA-19818BF91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267" y="658882"/>
            <a:ext cx="1097280" cy="109728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88AD4D-091D-493A-B16A-057151BD1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56" y="3280929"/>
            <a:ext cx="5082715" cy="13574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5000" dirty="0"/>
              <a:t>너는 나의 친구</a:t>
            </a:r>
            <a:endParaRPr lang="en-US" altLang="ko-KR" sz="50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CB8E572-32F0-4C78-B268-2702C859F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3660" y="2557569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FC6224A-7B8A-4699-99DC-A6C9CD617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611C424-EB44-492D-9C48-78BB0D5DC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8252" y="2722161"/>
            <a:ext cx="2743200" cy="27432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9156A24-128C-4054-AAFF-F8CA5BA0E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8624" y="3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7CE3526-A085-450A-98C9-453AD7773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541" y="179498"/>
            <a:ext cx="2443301" cy="2443301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46E8F12-06B4-4D6B-866C-1743B253C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CC324B9-DFFF-42F1-8D81-AAD42554B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2C4E30F-2EB6-48B6-B647-1CA8D2A004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07" y="3147583"/>
            <a:ext cx="1892356" cy="18923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9A059A4-8019-4141-BFD8-0E74C49E05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50" y="4471922"/>
            <a:ext cx="2316062" cy="23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44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C9A8CC60-B54F-45E0-A907-60554E0DD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6339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4000" dirty="0"/>
              <a:t>아이템 배경</a:t>
            </a:r>
          </a:p>
        </p:txBody>
      </p:sp>
      <p:pic>
        <p:nvPicPr>
          <p:cNvPr id="1026" name="Picture 2" descr="ì¸íëì´ì ëí ì´ë¯¸ì§ ê²ìê²°ê³¼">
            <a:extLst>
              <a:ext uri="{FF2B5EF4-FFF2-40B4-BE49-F238E27FC236}">
                <a16:creationId xmlns:a16="http://schemas.microsoft.com/office/drawing/2014/main" id="{9DA8AD4A-6B65-46B0-97B1-B49555AA0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0" y="943947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ì¸íëì´ì ëí ì´ë¯¸ì§ ê²ìê²°ê³¼">
            <a:extLst>
              <a:ext uri="{FF2B5EF4-FFF2-40B4-BE49-F238E27FC236}">
                <a16:creationId xmlns:a16="http://schemas.microsoft.com/office/drawing/2014/main" id="{FBFB0D79-B274-4A47-8ED8-5C75E2238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682" y="1061357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ê³° ì¸íì ëí ì´ë¯¸ì§ ê²ìê²°ê³¼">
            <a:extLst>
              <a:ext uri="{FF2B5EF4-FFF2-40B4-BE49-F238E27FC236}">
                <a16:creationId xmlns:a16="http://schemas.microsoft.com/office/drawing/2014/main" id="{761D7C1F-CBDD-4669-A644-4187ACE31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4" y="3136084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ì¸íì ëí ì´ë¯¸ì§ ê²ìê²°ê³¼">
            <a:extLst>
              <a:ext uri="{FF2B5EF4-FFF2-40B4-BE49-F238E27FC236}">
                <a16:creationId xmlns:a16="http://schemas.microsoft.com/office/drawing/2014/main" id="{23121FD0-472D-4463-9423-08A314D80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869" y="312488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2DDFC05-28F0-4912-9E28-D97DCC5195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221000" y="5598045"/>
            <a:ext cx="841647" cy="84164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068BAF4-F9C1-42A7-AE87-A9F22CCCE4A9}"/>
              </a:ext>
            </a:extLst>
          </p:cNvPr>
          <p:cNvCxnSpPr>
            <a:cxnSpLocks/>
          </p:cNvCxnSpPr>
          <p:nvPr/>
        </p:nvCxnSpPr>
        <p:spPr>
          <a:xfrm>
            <a:off x="2240526" y="5601748"/>
            <a:ext cx="805343" cy="824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178E075-01DF-456C-AE0E-F9DEA3474D01}"/>
              </a:ext>
            </a:extLst>
          </p:cNvPr>
          <p:cNvCxnSpPr>
            <a:cxnSpLocks/>
          </p:cNvCxnSpPr>
          <p:nvPr/>
        </p:nvCxnSpPr>
        <p:spPr>
          <a:xfrm flipV="1">
            <a:off x="2230525" y="5601748"/>
            <a:ext cx="781789" cy="837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B27B739C-17BD-47D8-8107-E0CF7F98AC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25" y="1061357"/>
            <a:ext cx="4095456" cy="409545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8CA2420-4D24-47D0-9312-2F8CDB12CD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708531" y="5578693"/>
            <a:ext cx="841647" cy="84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0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C9A8CC60-B54F-45E0-A907-60554E0DD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6339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4000" dirty="0"/>
              <a:t>아이템 설명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771F5BE-B3E1-4F8B-8FCB-CD5D4224FAF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76400" y="2773362"/>
            <a:ext cx="1830388" cy="1311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200" dirty="0"/>
              <a:t>E</a:t>
            </a:r>
            <a:r>
              <a:rPr lang="ko-KR" altLang="en-US" sz="2200" dirty="0"/>
              <a:t>북</a:t>
            </a:r>
            <a:endParaRPr lang="en-US" altLang="ko-KR" sz="2200" dirty="0"/>
          </a:p>
          <a:p>
            <a:pPr marL="0" indent="0" algn="ctr">
              <a:buNone/>
            </a:pPr>
            <a:r>
              <a:rPr lang="ko-KR" altLang="en-US" sz="2200" dirty="0"/>
              <a:t>텍스트</a:t>
            </a:r>
            <a:endParaRPr lang="en-US" altLang="ko-KR" sz="2200" dirty="0"/>
          </a:p>
          <a:p>
            <a:pPr marL="0" indent="0" algn="ctr">
              <a:buNone/>
            </a:pPr>
            <a:r>
              <a:rPr lang="ko-KR" altLang="en-US" sz="2200" dirty="0"/>
              <a:t>오디오 북</a:t>
            </a:r>
            <a:endParaRPr lang="en-US" altLang="ko-KR" sz="2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47B541-5AC7-43FA-8B8F-ED29BE560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163" y="2880359"/>
            <a:ext cx="1097280" cy="109728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13ED811-D03F-4173-889F-43775BA46E98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506788" y="3428999"/>
            <a:ext cx="11563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B3B5968C-C897-4820-84AC-74F38C5FC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147" y="715963"/>
            <a:ext cx="1025554" cy="102555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4B46E0F-A07C-48E2-A69E-E20C9283E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175" y="2880359"/>
            <a:ext cx="1025554" cy="102555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08826E9-B9A2-4CC6-A328-09C9A08718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175" y="5116483"/>
            <a:ext cx="1025554" cy="102555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F667012-4F11-4088-BF49-FE6C676A53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830" y="2341996"/>
            <a:ext cx="2174006" cy="2174006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B502A0C-CC95-4E95-827C-47B9B42DA907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5760443" y="1228740"/>
            <a:ext cx="1251704" cy="220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5C31AD8-244C-4D18-B98E-171743CD5DEA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5760443" y="3428999"/>
            <a:ext cx="1230732" cy="2200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9F01AF0-9DA6-4C77-B114-D20CAB9CA8D1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760443" y="3393136"/>
            <a:ext cx="1230732" cy="3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3B41EA4D-76BD-42D7-AE06-183DBF5D21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199203" y="1031749"/>
            <a:ext cx="393978" cy="393978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E6279C40-D6ED-464F-BF9E-B9494C1E04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240248" y="3232010"/>
            <a:ext cx="393978" cy="39397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7E37A92E-C4FC-485F-9C68-52692140B3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199203" y="5432271"/>
            <a:ext cx="393978" cy="39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83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1B741A5-D386-4518-9F9E-1758ABDCB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445" y="3640254"/>
            <a:ext cx="531943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스마트 컨슈머</a:t>
            </a:r>
            <a:endParaRPr lang="en-US" altLang="ko-KR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mobile marketing imagesì ëí ì´ë¯¸ì§ ê²ìê²°ê³¼">
            <a:extLst>
              <a:ext uri="{FF2B5EF4-FFF2-40B4-BE49-F238E27FC236}">
                <a16:creationId xmlns:a16="http://schemas.microsoft.com/office/drawing/2014/main" id="{7238E4AD-B10A-4D6A-B422-1196D32F7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4" y="1459346"/>
            <a:ext cx="4182678" cy="321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492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>
            <a:extLst>
              <a:ext uri="{FF2B5EF4-FFF2-40B4-BE49-F238E27FC236}">
                <a16:creationId xmlns:a16="http://schemas.microsoft.com/office/drawing/2014/main" id="{3316F4F2-35E7-4E81-859E-0DE4836D8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6339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4000"/>
              <a:t>아이템 배경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3E1737-5F4C-4186-BE72-EF5C19D39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844" y="1230178"/>
            <a:ext cx="3819525" cy="376237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597FA0A-691D-41B5-8B50-2050B37007B0}"/>
              </a:ext>
            </a:extLst>
          </p:cNvPr>
          <p:cNvSpPr/>
          <p:nvPr/>
        </p:nvSpPr>
        <p:spPr>
          <a:xfrm>
            <a:off x="3724975" y="2300436"/>
            <a:ext cx="1597794" cy="2406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1D1840B-C70B-41C2-8F83-0FD0BE16D216}"/>
              </a:ext>
            </a:extLst>
          </p:cNvPr>
          <p:cNvSpPr/>
          <p:nvPr/>
        </p:nvSpPr>
        <p:spPr>
          <a:xfrm>
            <a:off x="3724975" y="3060832"/>
            <a:ext cx="991403" cy="1708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BB4C784-6EA8-4C7C-8133-6992714F3BAF}"/>
              </a:ext>
            </a:extLst>
          </p:cNvPr>
          <p:cNvSpPr/>
          <p:nvPr/>
        </p:nvSpPr>
        <p:spPr>
          <a:xfrm>
            <a:off x="3724975" y="2835796"/>
            <a:ext cx="731521" cy="1708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FA6E8B6-EFB2-469F-B2C8-B9D1F5FDC876}"/>
              </a:ext>
            </a:extLst>
          </p:cNvPr>
          <p:cNvSpPr/>
          <p:nvPr/>
        </p:nvSpPr>
        <p:spPr>
          <a:xfrm>
            <a:off x="3724975" y="4249554"/>
            <a:ext cx="991403" cy="1708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2433ACE-6BD4-44B0-A097-9A54A6F25397}"/>
              </a:ext>
            </a:extLst>
          </p:cNvPr>
          <p:cNvSpPr/>
          <p:nvPr/>
        </p:nvSpPr>
        <p:spPr>
          <a:xfrm>
            <a:off x="6552722" y="2851483"/>
            <a:ext cx="731521" cy="76039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Picture 2" descr="failureì ëí ì´ë¯¸ì§ ê²ìê²°ê³¼">
            <a:extLst>
              <a:ext uri="{FF2B5EF4-FFF2-40B4-BE49-F238E27FC236}">
                <a16:creationId xmlns:a16="http://schemas.microsoft.com/office/drawing/2014/main" id="{D7C0B7D0-5866-4437-A66B-7FBA19364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243" y="2851483"/>
            <a:ext cx="2097554" cy="81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76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>
            <a:extLst>
              <a:ext uri="{FF2B5EF4-FFF2-40B4-BE49-F238E27FC236}">
                <a16:creationId xmlns:a16="http://schemas.microsoft.com/office/drawing/2014/main" id="{33AA6587-63DC-41C9-BAC1-5D86516FE82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3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4000"/>
              <a:t>아이템 설명</a:t>
            </a:r>
            <a:endParaRPr lang="ko-KR" altLang="en-US" sz="40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E5196FE-21BE-4D07-ADB5-D7F868862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93" y="2382281"/>
            <a:ext cx="2459195" cy="24591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56F0BF-E694-42B4-8695-A6C109B83133}"/>
              </a:ext>
            </a:extLst>
          </p:cNvPr>
          <p:cNvSpPr txBox="1"/>
          <p:nvPr/>
        </p:nvSpPr>
        <p:spPr>
          <a:xfrm>
            <a:off x="761812" y="1844144"/>
            <a:ext cx="72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TOSS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2625B1-BA50-4102-8522-F60D0A993F93}"/>
              </a:ext>
            </a:extLst>
          </p:cNvPr>
          <p:cNvSpPr txBox="1"/>
          <p:nvPr/>
        </p:nvSpPr>
        <p:spPr>
          <a:xfrm>
            <a:off x="2146493" y="9423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쿠팡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81CE6B-8AE2-426E-BC5B-AA3DF50CBA8D}"/>
              </a:ext>
            </a:extLst>
          </p:cNvPr>
          <p:cNvSpPr txBox="1"/>
          <p:nvPr/>
        </p:nvSpPr>
        <p:spPr>
          <a:xfrm>
            <a:off x="3174527" y="9423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캐시슬라이드</a:t>
            </a:r>
            <a:endParaRPr lang="ko-KR" altLang="en-US" dirty="0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35BBE63C-3F8B-4657-A978-ABC93A544BCD}"/>
              </a:ext>
            </a:extLst>
          </p:cNvPr>
          <p:cNvSpPr/>
          <p:nvPr/>
        </p:nvSpPr>
        <p:spPr>
          <a:xfrm rot="1818533">
            <a:off x="1504879" y="2113629"/>
            <a:ext cx="731521" cy="76039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78952B03-8865-4DDB-B46E-2F5AC90093BD}"/>
              </a:ext>
            </a:extLst>
          </p:cNvPr>
          <p:cNvSpPr/>
          <p:nvPr/>
        </p:nvSpPr>
        <p:spPr>
          <a:xfrm rot="4510065">
            <a:off x="2347605" y="1382380"/>
            <a:ext cx="731521" cy="76039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AE224253-0B31-4E7E-8CB1-1B7EE4FE451F}"/>
              </a:ext>
            </a:extLst>
          </p:cNvPr>
          <p:cNvSpPr/>
          <p:nvPr/>
        </p:nvSpPr>
        <p:spPr>
          <a:xfrm rot="6292288">
            <a:off x="3463018" y="1382566"/>
            <a:ext cx="731521" cy="76039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4499C683-368E-4959-A3BF-1EC03CE273C9}"/>
              </a:ext>
            </a:extLst>
          </p:cNvPr>
          <p:cNvSpPr/>
          <p:nvPr/>
        </p:nvSpPr>
        <p:spPr>
          <a:xfrm rot="9514902">
            <a:off x="4378426" y="1917682"/>
            <a:ext cx="731521" cy="76039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7E4C021-9BA7-4DF6-BE37-9A5863847D27}"/>
              </a:ext>
            </a:extLst>
          </p:cNvPr>
          <p:cNvSpPr txBox="1"/>
          <p:nvPr/>
        </p:nvSpPr>
        <p:spPr>
          <a:xfrm>
            <a:off x="5278539" y="1907177"/>
            <a:ext cx="48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Etc</a:t>
            </a:r>
            <a:endParaRPr lang="ko-KR" altLang="en-US" dirty="0"/>
          </a:p>
        </p:txBody>
      </p:sp>
      <p:pic>
        <p:nvPicPr>
          <p:cNvPr id="1032" name="그림 1031">
            <a:extLst>
              <a:ext uri="{FF2B5EF4-FFF2-40B4-BE49-F238E27FC236}">
                <a16:creationId xmlns:a16="http://schemas.microsoft.com/office/drawing/2014/main" id="{DDFBCF73-34E4-4D9B-B586-E9C8750E7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476" y="1907177"/>
            <a:ext cx="4591212" cy="330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4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/>
      <p:bldP spid="40" grpId="0" animBg="1"/>
      <p:bldP spid="41" grpId="0" animBg="1"/>
      <p:bldP spid="42" grpId="0" animBg="1"/>
      <p:bldP spid="43" grpId="0" animBg="1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4A1D08-7B5C-47F5-AF2E-91F7EEBC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538454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136</Words>
  <Application>Microsoft Office PowerPoint</Application>
  <PresentationFormat>와이드스크린</PresentationFormat>
  <Paragraphs>37</Paragraphs>
  <Slides>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Calibri</vt:lpstr>
      <vt:lpstr>Office 테마</vt:lpstr>
      <vt:lpstr>캡스톤 아이디어 발표</vt:lpstr>
      <vt:lpstr>목차</vt:lpstr>
      <vt:lpstr>PowerPoint 프레젠테이션</vt:lpstr>
      <vt:lpstr>아이템 배경</vt:lpstr>
      <vt:lpstr>아이템 설명</vt:lpstr>
      <vt:lpstr>스마트 컨슈머</vt:lpstr>
      <vt:lpstr>아이템 배경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아이디어 발표</dc:title>
  <dc:creator>승우 김</dc:creator>
  <cp:lastModifiedBy>승우 김</cp:lastModifiedBy>
  <cp:revision>3</cp:revision>
  <dcterms:created xsi:type="dcterms:W3CDTF">2019-09-10T12:07:27Z</dcterms:created>
  <dcterms:modified xsi:type="dcterms:W3CDTF">2019-09-10T22:15:18Z</dcterms:modified>
</cp:coreProperties>
</file>