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6"/>
  </p:notesMasterIdLst>
  <p:sldIdLst>
    <p:sldId id="256" r:id="rId3"/>
    <p:sldId id="261" r:id="rId4"/>
    <p:sldId id="276" r:id="rId5"/>
    <p:sldId id="277" r:id="rId6"/>
    <p:sldId id="278" r:id="rId7"/>
    <p:sldId id="288" r:id="rId8"/>
    <p:sldId id="287" r:id="rId9"/>
    <p:sldId id="282" r:id="rId10"/>
    <p:sldId id="285" r:id="rId11"/>
    <p:sldId id="286" r:id="rId12"/>
    <p:sldId id="283" r:id="rId13"/>
    <p:sldId id="284" r:id="rId14"/>
    <p:sldId id="28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클릭하십시오.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굴림"/>
              </a:rPr>
              <a:t>메모 서식을 편집하려면 클릭하십시오.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06526BF-82C6-4E4D-BE7B-8E34A5F7A0CB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10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267300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11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30598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12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50115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13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01355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3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92123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0345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2607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56646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77672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66428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5796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60A966B-631B-436F-B14E-8E6001F5DCCB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10/29/2019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02BAEF7-B758-4790-824A-84E8F7A94CA0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5BD456D-5E54-4067-AA96-8E25367E78D9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10/29/2019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9037FC-1088-460D-8BB0-E0B16D6B92AC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r>
              <a:rPr dirty="0"/>
              <a:t/>
            </a:r>
            <a:br>
              <a:rPr dirty="0"/>
            </a:br>
            <a:r>
              <a:rPr lang="ko-KR" sz="3600" b="1" strike="noStrike" spc="-1" dirty="0" err="1">
                <a:solidFill>
                  <a:srgbClr val="000000"/>
                </a:solidFill>
                <a:latin typeface="맑은 고딕"/>
              </a:rPr>
              <a:t>캡스톤</a:t>
            </a:r>
            <a:r>
              <a:rPr lang="ko-KR" sz="36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3600" b="1" spc="-1" dirty="0">
                <a:solidFill>
                  <a:srgbClr val="000000"/>
                </a:solidFill>
                <a:latin typeface="맑은 고딕"/>
              </a:rPr>
              <a:t>시나리오</a:t>
            </a:r>
            <a:r>
              <a:rPr lang="ko-KR" sz="3600" b="1" strike="noStrike" spc="-1" dirty="0">
                <a:solidFill>
                  <a:srgbClr val="000000"/>
                </a:solidFill>
                <a:latin typeface="맑은 고딕"/>
              </a:rPr>
              <a:t> 발표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디바이스마트,오픈소스/코딩교육 &gt; 아두이노 &gt; 정품보드/쉴드/키트,Arduino,Arduino Uno (R3),A000066 / 이탈리아 정품 / ATmega328 기반, 디지털 I/O 14핀, 아날로그 입력 6핀 / 32KB 메모리 / 동작 전압 : 5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51" y="108720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하드웨어 분석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smtClean="0"/>
              <a:t>아두이노 </a:t>
            </a:r>
            <a:r>
              <a:rPr lang="en-US" altLang="ko-KR" sz="2400" b="1" smtClean="0"/>
              <a:t>Uno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b="1" smtClean="0"/>
              <a:t>Arduino uno</a:t>
            </a: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sz="2400"/>
              <a:t>A000066 / </a:t>
            </a:r>
            <a:r>
              <a:rPr lang="ko-KR" altLang="en-US" sz="2400"/>
              <a:t>이탈리아 정품 </a:t>
            </a:r>
            <a:r>
              <a:rPr lang="en-US" altLang="ko-KR" sz="2400"/>
              <a:t>/ ATmega328 </a:t>
            </a:r>
            <a:r>
              <a:rPr lang="ko-KR" altLang="en-US" sz="2400"/>
              <a:t>기반</a:t>
            </a:r>
            <a:r>
              <a:rPr lang="en-US" altLang="ko-KR" sz="2400"/>
              <a:t>, </a:t>
            </a:r>
            <a:r>
              <a:rPr lang="ko-KR" altLang="en-US" sz="2400"/>
              <a:t>디지털 </a:t>
            </a:r>
            <a:r>
              <a:rPr lang="en-US" altLang="ko-KR" sz="2400"/>
              <a:t>I/O 14</a:t>
            </a:r>
            <a:r>
              <a:rPr lang="ko-KR" altLang="en-US" sz="2400"/>
              <a:t>핀</a:t>
            </a:r>
            <a:r>
              <a:rPr lang="en-US" altLang="ko-KR" sz="2400"/>
              <a:t>, </a:t>
            </a:r>
            <a:r>
              <a:rPr lang="ko-KR" altLang="en-US" sz="2400"/>
              <a:t>아날로그 입력 </a:t>
            </a:r>
            <a:r>
              <a:rPr lang="en-US" altLang="ko-KR" sz="2400"/>
              <a:t>6</a:t>
            </a:r>
            <a:r>
              <a:rPr lang="ko-KR" altLang="en-US" sz="2400"/>
              <a:t>핀 </a:t>
            </a:r>
            <a:r>
              <a:rPr lang="en-US" altLang="ko-KR" sz="2400"/>
              <a:t>/ 32KB </a:t>
            </a:r>
            <a:r>
              <a:rPr lang="ko-KR" altLang="en-US" sz="2400"/>
              <a:t>메모리 </a:t>
            </a:r>
            <a:r>
              <a:rPr lang="en-US" altLang="ko-KR" sz="2400"/>
              <a:t>/ </a:t>
            </a:r>
            <a:r>
              <a:rPr lang="ko-KR" altLang="en-US" sz="2400"/>
              <a:t>동작 전압 </a:t>
            </a:r>
            <a:r>
              <a:rPr lang="en-US" altLang="ko-KR" sz="2400"/>
              <a:t>: </a:t>
            </a:r>
            <a:r>
              <a:rPr lang="en-US" altLang="ko-KR" sz="2400" smtClean="0"/>
              <a:t>5V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smtClean="0"/>
              <a:t>아두이노 기본 모듈</a:t>
            </a: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sz="2400" smtClean="0"/>
              <a:t>20,500</a:t>
            </a:r>
            <a:r>
              <a:rPr lang="ko-KR" altLang="en-US" sz="2400" smtClean="0"/>
              <a:t>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8924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디바이스마트,오픈소스/코딩교육 &gt; 아두이노 &gt; 정품보드/쉴드/키트,Arduino,Arduino Yun Rev 2,ABX00020 / 리눅스 기반의 와이파이와 이더넷이 가능한 IoT 최적화 아두이노 - Arduino Yun Rev 2 / ATmega32U4 (AVR) 및 Atheros AR9331 MIPS 프로세서 (Linux OS) / OpenWRT / 동작 전압 : 5V / 안정적인 전원 공급, 이더넷 커넥터 및 USB 커넥터 마운팅 타입(쓰루보드 타입) 변경 , USB 허브 개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32" y="7498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하드웨어 분석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smtClean="0"/>
              <a:t>아두이노 윤</a:t>
            </a: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b="1"/>
              <a:t>Arduino Yun Rev 2</a:t>
            </a: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fontAlgn="ctr"/>
            <a:r>
              <a:rPr lang="en-US" altLang="ko-KR" sz="2400"/>
              <a:t>ABX00020 / </a:t>
            </a:r>
            <a:r>
              <a:rPr lang="ko-KR" altLang="en-US" sz="2400"/>
              <a:t>리눅스 기반의 와이파이와 이더넷이 가능한 </a:t>
            </a:r>
            <a:r>
              <a:rPr lang="en-US" altLang="ko-KR" sz="2400"/>
              <a:t>IoT </a:t>
            </a:r>
            <a:r>
              <a:rPr lang="ko-KR" altLang="en-US" sz="2400"/>
              <a:t>최적화 아두이노 </a:t>
            </a:r>
            <a:r>
              <a:rPr lang="en-US" altLang="ko-KR" sz="2400"/>
              <a:t>- Arduino Yun Rev 2 / ATmega32U4 (AVR) </a:t>
            </a:r>
            <a:r>
              <a:rPr lang="ko-KR" altLang="en-US" sz="2400"/>
              <a:t>및 </a:t>
            </a:r>
            <a:r>
              <a:rPr lang="en-US" altLang="ko-KR" sz="2400"/>
              <a:t>Atheros AR9331 MIPS </a:t>
            </a:r>
            <a:r>
              <a:rPr lang="ko-KR" altLang="en-US" sz="2400"/>
              <a:t>프로세서 </a:t>
            </a:r>
            <a:r>
              <a:rPr lang="en-US" altLang="ko-KR" sz="2400"/>
              <a:t>(Linux OS) / OpenWRT / </a:t>
            </a:r>
            <a:r>
              <a:rPr lang="ko-KR" altLang="en-US" sz="2400"/>
              <a:t>동작 전압 </a:t>
            </a:r>
            <a:r>
              <a:rPr lang="en-US" altLang="ko-KR" sz="2400"/>
              <a:t>: 5V / </a:t>
            </a:r>
            <a:r>
              <a:rPr lang="ko-KR" altLang="en-US" sz="2400"/>
              <a:t>안정적인 전원 공급</a:t>
            </a:r>
            <a:r>
              <a:rPr lang="en-US" altLang="ko-KR" sz="2400"/>
              <a:t>, </a:t>
            </a:r>
            <a:r>
              <a:rPr lang="ko-KR" altLang="en-US" sz="2400"/>
              <a:t>이더넷 커넥터 및 </a:t>
            </a:r>
            <a:r>
              <a:rPr lang="en-US" altLang="ko-KR" sz="2400"/>
              <a:t>USB </a:t>
            </a:r>
            <a:r>
              <a:rPr lang="ko-KR" altLang="en-US" sz="2400"/>
              <a:t>커넥터 마운팅 타입</a:t>
            </a:r>
            <a:r>
              <a:rPr lang="en-US" altLang="ko-KR" sz="2400"/>
              <a:t>(</a:t>
            </a:r>
            <a:r>
              <a:rPr lang="ko-KR" altLang="en-US" sz="2400"/>
              <a:t>쓰루보드 타입</a:t>
            </a:r>
            <a:r>
              <a:rPr lang="en-US" altLang="ko-KR" sz="2400"/>
              <a:t>) </a:t>
            </a:r>
            <a:r>
              <a:rPr lang="ko-KR" altLang="en-US" sz="2400"/>
              <a:t>변경 </a:t>
            </a:r>
            <a:r>
              <a:rPr lang="en-US" altLang="ko-KR" sz="2400"/>
              <a:t>, USB </a:t>
            </a:r>
            <a:r>
              <a:rPr lang="ko-KR" altLang="en-US" sz="2400"/>
              <a:t>허브 </a:t>
            </a:r>
            <a:r>
              <a:rPr lang="ko-KR" altLang="en-US" sz="2400" smtClean="0"/>
              <a:t>개선</a:t>
            </a:r>
            <a:endParaRPr lang="en-US" altLang="ko-KR" sz="2400" smtClean="0"/>
          </a:p>
          <a:p>
            <a:pPr fontAlgn="ctr"/>
            <a:r>
              <a:rPr lang="en-US" altLang="ko-KR" sz="2600" smtClean="0"/>
              <a:t>70,800</a:t>
            </a:r>
            <a:r>
              <a:rPr lang="ko-KR" altLang="en-US" sz="2600" smtClean="0"/>
              <a:t>원</a:t>
            </a:r>
            <a:endParaRPr lang="ko-KR" altLang="en-US" sz="2600"/>
          </a:p>
          <a:p>
            <a:r>
              <a:rPr lang="ko-KR" altLang="en-US" sz="2400"/>
              <a:t/>
            </a:r>
            <a:br>
              <a:rPr lang="ko-KR" altLang="en-US" sz="2400"/>
            </a:b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583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devicemart.co.kr/data/collect_img/kind_0/goods/large/1360944.jpg?15723535117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09" y="38888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하드웨어 분석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smtClean="0"/>
              <a:t>아두이노 </a:t>
            </a:r>
            <a:endParaRPr lang="en-US" altLang="ko-KR" sz="2400" smtClean="0"/>
          </a:p>
          <a:p>
            <a:r>
              <a:rPr lang="en-US" altLang="ko-KR" b="1"/>
              <a:t>Arduino MKR1000 WIFI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sz="2400" smtClean="0"/>
              <a:t>ABX00004 </a:t>
            </a:r>
            <a:r>
              <a:rPr lang="en-US" altLang="ko-KR" sz="2400"/>
              <a:t>/ Zero</a:t>
            </a:r>
            <a:r>
              <a:rPr lang="ko-KR" altLang="en-US" sz="2400"/>
              <a:t>와 </a:t>
            </a:r>
            <a:r>
              <a:rPr lang="en-US" altLang="ko-KR" sz="2400"/>
              <a:t>Wi-Fi Sheld</a:t>
            </a:r>
            <a:r>
              <a:rPr lang="ko-KR" altLang="en-US" sz="2400"/>
              <a:t>의 기능을 결합한 강력한 보드 </a:t>
            </a:r>
            <a:r>
              <a:rPr lang="en-US" altLang="ko-KR" sz="2400"/>
              <a:t>/ IoT </a:t>
            </a:r>
            <a:r>
              <a:rPr lang="ko-KR" altLang="en-US" sz="2400"/>
              <a:t>프로젝트 설계에 최적화된 보드 </a:t>
            </a:r>
            <a:r>
              <a:rPr lang="en-US" altLang="ko-KR" sz="2400"/>
              <a:t>/ Atmel ATSAMW25 SoC (System on Chip) </a:t>
            </a:r>
            <a:r>
              <a:rPr lang="ko-KR" altLang="en-US" sz="2400"/>
              <a:t>기반 </a:t>
            </a:r>
            <a:r>
              <a:rPr lang="en-US" altLang="ko-KR" sz="2400"/>
              <a:t>/ SAMD21 Cortex-M0+ 32 </a:t>
            </a:r>
            <a:r>
              <a:rPr lang="ko-KR" altLang="en-US" sz="2400"/>
              <a:t>비트 저전력 </a:t>
            </a:r>
            <a:r>
              <a:rPr lang="en-US" altLang="ko-KR" sz="2400"/>
              <a:t>ARM MCU / </a:t>
            </a:r>
            <a:r>
              <a:rPr lang="ko-KR" altLang="en-US" sz="2400"/>
              <a:t>작동 전압 </a:t>
            </a:r>
            <a:r>
              <a:rPr lang="en-US" altLang="ko-KR" sz="2400"/>
              <a:t>: </a:t>
            </a:r>
            <a:r>
              <a:rPr lang="en-US" altLang="ko-KR" sz="2400" smtClean="0"/>
              <a:t>3.3V</a:t>
            </a:r>
            <a:r>
              <a:rPr lang="ko-KR" altLang="en-US" sz="3200"/>
              <a:t/>
            </a:r>
            <a:br>
              <a:rPr lang="ko-KR" altLang="en-US" sz="3200"/>
            </a:br>
            <a:r>
              <a:rPr lang="en-US" altLang="ko-KR" sz="2400"/>
              <a:t>41,000</a:t>
            </a:r>
            <a:r>
              <a:rPr lang="ko-KR" altLang="en-US" sz="2400"/>
              <a:t>원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44447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디바이스마트,MCU보드/전자키트 &gt; 음악/음성/앰프 &gt; 앰프/증폭,YwRobot,아두이노 LM386 디지털 앰프 모듈 (스피커 포함) [ELB060302],아두이노와 호환되는 LM386 앰프 모듈입니다. 0.5W, 8Ω 스피커가 포함되어 있습니다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552" y="99847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하드웨어 분석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smtClean="0"/>
              <a:t>아두이노 </a:t>
            </a:r>
            <a:r>
              <a:rPr lang="en-US" altLang="ko-KR" sz="2400" b="1" smtClean="0"/>
              <a:t>LM386</a:t>
            </a:r>
            <a:endParaRPr lang="en-US" altLang="ko-KR" sz="3200" smtClean="0"/>
          </a:p>
          <a:p>
            <a:r>
              <a:rPr lang="ko-KR" altLang="en-US" b="1"/>
              <a:t>디지털 앰프 모듈 </a:t>
            </a:r>
            <a:r>
              <a:rPr lang="en-US" altLang="ko-KR" b="1"/>
              <a:t>(</a:t>
            </a:r>
            <a:r>
              <a:rPr lang="ko-KR" altLang="en-US" b="1"/>
              <a:t>스피커 포함</a:t>
            </a:r>
            <a:r>
              <a:rPr lang="en-US" altLang="ko-KR" b="1"/>
              <a:t>) [ELB060302]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32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/>
              <a:t>아두이노와 </a:t>
            </a:r>
            <a:r>
              <a:rPr lang="ko-KR" altLang="en-US" sz="2400" smtClean="0"/>
              <a:t>호환 </a:t>
            </a:r>
            <a:r>
              <a:rPr lang="en-US" altLang="ko-KR" sz="2400"/>
              <a:t>0.5W, 8Ω </a:t>
            </a:r>
            <a:r>
              <a:rPr lang="ko-KR" altLang="en-US" sz="2400"/>
              <a:t>스피커가 포함</a:t>
            </a: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sz="2400" smtClean="0"/>
              <a:t>3,600</a:t>
            </a:r>
            <a:r>
              <a:rPr lang="ko-KR" altLang="en-US" sz="2400"/>
              <a:t>원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54019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>
                <a:solidFill>
                  <a:srgbClr val="000000"/>
                </a:solidFill>
                <a:latin typeface="맑은 고딕"/>
              </a:rPr>
              <a:t>요구사항 </a:t>
            </a: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내역</a:t>
            </a:r>
            <a:r>
              <a:rPr lang="ko-KR" sz="4000" b="1" strike="noStrike" spc="-1" smtClean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998484"/>
            <a:ext cx="11593874" cy="5535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00B0F0"/>
                </a:solidFill>
              </a:rPr>
              <a:t>원격</a:t>
            </a:r>
            <a:r>
              <a:rPr lang="ko-KR" altLang="en-US" sz="2400" dirty="0"/>
              <a:t>으로 </a:t>
            </a:r>
            <a:r>
              <a:rPr lang="ko-KR" altLang="en-US" sz="2400" dirty="0">
                <a:solidFill>
                  <a:srgbClr val="00B0F0"/>
                </a:solidFill>
              </a:rPr>
              <a:t>조작</a:t>
            </a:r>
            <a:r>
              <a:rPr lang="ko-KR" altLang="en-US" sz="2400" dirty="0"/>
              <a:t>이 가능해야 </a:t>
            </a:r>
            <a:r>
              <a:rPr lang="ko-KR" altLang="en-US" sz="2400"/>
              <a:t>한다</a:t>
            </a:r>
            <a:r>
              <a:rPr lang="en-US" altLang="ko-KR" sz="2400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/>
              <a:t>간단한 조작 몇 번으로 작동시킬 수 있을 정도로 </a:t>
            </a:r>
            <a:r>
              <a:rPr lang="ko-KR" altLang="en-US" sz="2400" b="1">
                <a:solidFill>
                  <a:srgbClr val="00B0F0"/>
                </a:solidFill>
              </a:rPr>
              <a:t>설정을 간소화</a:t>
            </a:r>
            <a:r>
              <a:rPr lang="ko-KR" altLang="en-US" sz="2400" b="1"/>
              <a:t>한다</a:t>
            </a:r>
            <a:r>
              <a:rPr lang="en-US" altLang="ko-KR" sz="2400" b="1"/>
              <a:t>. </a:t>
            </a:r>
            <a:endParaRPr lang="ko-KR" altLang="en-US" sz="240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 smtClean="0"/>
              <a:t>기기가 </a:t>
            </a:r>
            <a:r>
              <a:rPr lang="ko-KR" altLang="en-US" sz="2400" b="1" smtClean="0">
                <a:solidFill>
                  <a:srgbClr val="00B0F0"/>
                </a:solidFill>
              </a:rPr>
              <a:t>고장이 나지 않을 수단</a:t>
            </a:r>
            <a:r>
              <a:rPr lang="ko-KR" altLang="en-US" sz="2400" b="1" smtClean="0"/>
              <a:t>을 강구하고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인형 </a:t>
            </a:r>
            <a:r>
              <a:rPr lang="ko-KR" altLang="en-US" sz="2400" b="1" smtClean="0">
                <a:solidFill>
                  <a:srgbClr val="00B0F0"/>
                </a:solidFill>
              </a:rPr>
              <a:t>세탁</a:t>
            </a:r>
            <a:r>
              <a:rPr lang="ko-KR" altLang="en-US" sz="2400" b="1" smtClean="0"/>
              <a:t>에 문제가 없어야 한다</a:t>
            </a:r>
            <a:r>
              <a:rPr lang="en-US" altLang="ko-KR" sz="2400" b="1" smtClean="0"/>
              <a:t>.</a:t>
            </a:r>
            <a:endParaRPr lang="ko-KR" altLang="en-US" sz="240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/>
              <a:t>이야기 여러 개를 연속으로 재생할 수 있도록 </a:t>
            </a:r>
            <a:r>
              <a:rPr lang="ko-KR" altLang="en-US" sz="2400" b="1">
                <a:solidFill>
                  <a:srgbClr val="00B0F0"/>
                </a:solidFill>
              </a:rPr>
              <a:t>재생목록</a:t>
            </a:r>
            <a:r>
              <a:rPr lang="ko-KR" altLang="en-US" sz="2400" b="1"/>
              <a:t>을 만든다</a:t>
            </a:r>
            <a:r>
              <a:rPr lang="en-US" altLang="ko-KR" sz="2400" b="1"/>
              <a:t>.</a:t>
            </a:r>
            <a:endParaRPr lang="ko-KR" altLang="en-US" sz="240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/>
              <a:t>한 </a:t>
            </a:r>
            <a:r>
              <a:rPr lang="ko-KR" altLang="en-US" sz="2400" b="1">
                <a:solidFill>
                  <a:srgbClr val="00B0F0"/>
                </a:solidFill>
              </a:rPr>
              <a:t>이야기</a:t>
            </a:r>
            <a:r>
              <a:rPr lang="ko-KR" altLang="en-US" sz="2400" b="1"/>
              <a:t>가 끝나고 다른 이야기가 재생될 수 있도록 </a:t>
            </a:r>
            <a:r>
              <a:rPr lang="ko-KR" altLang="en-US" sz="2400" b="1" smtClean="0">
                <a:solidFill>
                  <a:srgbClr val="00B0F0"/>
                </a:solidFill>
              </a:rPr>
              <a:t>예약 </a:t>
            </a:r>
            <a:r>
              <a:rPr lang="ko-KR" altLang="en-US" sz="2400" b="1" smtClean="0"/>
              <a:t>기능을 </a:t>
            </a:r>
            <a:r>
              <a:rPr lang="ko-KR" altLang="en-US" sz="2400" b="1"/>
              <a:t>만든다</a:t>
            </a:r>
            <a:r>
              <a:rPr lang="en-US" altLang="ko-KR" sz="2400" b="1"/>
              <a:t>.</a:t>
            </a:r>
            <a:endParaRPr lang="ko-KR" altLang="en-US" sz="240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/>
              <a:t>한 스피커에서 </a:t>
            </a:r>
            <a:r>
              <a:rPr lang="ko-KR" altLang="en-US" sz="2400" b="1">
                <a:solidFill>
                  <a:srgbClr val="00B0F0"/>
                </a:solidFill>
              </a:rPr>
              <a:t>여러 배역을 할당</a:t>
            </a:r>
            <a:r>
              <a:rPr lang="ko-KR" altLang="en-US" sz="2400" b="1"/>
              <a:t> 받을 수 </a:t>
            </a:r>
            <a:r>
              <a:rPr lang="ko-KR" altLang="en-US" sz="2400" b="1" smtClean="0"/>
              <a:t>있도록 한다</a:t>
            </a:r>
            <a:r>
              <a:rPr lang="en-US" altLang="ko-KR" sz="2400" b="1" smtClean="0"/>
              <a:t>.</a:t>
            </a:r>
            <a:endParaRPr lang="ko-KR" altLang="en-US" sz="240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/>
              <a:t>재생 도중 다른 이야기로 바꿀 수 </a:t>
            </a:r>
            <a:r>
              <a:rPr lang="ko-KR" altLang="en-US" sz="2400" b="1" smtClean="0"/>
              <a:t>있다</a:t>
            </a:r>
            <a:r>
              <a:rPr lang="en-US" altLang="ko-KR" sz="2400" b="1" smtClean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 smtClean="0"/>
              <a:t>이야기의 </a:t>
            </a:r>
            <a:r>
              <a:rPr lang="ko-KR" altLang="en-US" sz="2400" b="1"/>
              <a:t>일부를 건너뛸 수 있게 한다</a:t>
            </a:r>
            <a:r>
              <a:rPr lang="en-US" altLang="ko-KR" sz="2400" b="1"/>
              <a:t>.</a:t>
            </a:r>
            <a:endParaRPr lang="ko-KR" altLang="en-US" sz="240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/>
              <a:t>음성</a:t>
            </a:r>
            <a:r>
              <a:rPr lang="en-US" altLang="ko-KR" sz="2400" b="1"/>
              <a:t>, </a:t>
            </a:r>
            <a:r>
              <a:rPr lang="ko-KR" altLang="en-US" sz="2400" b="1"/>
              <a:t>영상</a:t>
            </a:r>
            <a:r>
              <a:rPr lang="en-US" altLang="ko-KR" sz="2400" b="1"/>
              <a:t>, </a:t>
            </a:r>
            <a:r>
              <a:rPr lang="ko-KR" altLang="en-US" sz="2400" b="1"/>
              <a:t>텍스트를 </a:t>
            </a:r>
            <a:r>
              <a:rPr lang="ko-KR" altLang="en-US" sz="2400" b="1" smtClean="0">
                <a:solidFill>
                  <a:srgbClr val="00B0F0"/>
                </a:solidFill>
              </a:rPr>
              <a:t>대본으로 변환</a:t>
            </a:r>
            <a:r>
              <a:rPr lang="ko-KR" altLang="en-US" sz="2400" b="1" smtClean="0"/>
              <a:t>한다</a:t>
            </a:r>
            <a:r>
              <a:rPr lang="en-US" altLang="ko-KR" sz="2400" b="1" smtClean="0"/>
              <a:t>.</a:t>
            </a:r>
            <a:endParaRPr lang="ko-KR" altLang="en-US" sz="240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/>
              <a:t>개인이 만든 이야기를 </a:t>
            </a:r>
            <a:r>
              <a:rPr lang="ko-KR" altLang="en-US" sz="2400" b="1">
                <a:solidFill>
                  <a:srgbClr val="00B0F0"/>
                </a:solidFill>
              </a:rPr>
              <a:t>공유</a:t>
            </a:r>
            <a:r>
              <a:rPr lang="ko-KR" altLang="en-US" sz="2400" b="1"/>
              <a:t>할 수 있는 공간을 만든다</a:t>
            </a:r>
            <a:r>
              <a:rPr lang="en-US" altLang="ko-KR" sz="2400" b="1"/>
              <a:t>.</a:t>
            </a:r>
            <a:endParaRPr lang="ko-KR" altLang="en-US" sz="240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 smtClean="0"/>
              <a:t>이동수단 내에서의 이용 방법이 가능했으면 한다</a:t>
            </a:r>
            <a:r>
              <a:rPr lang="en-US" altLang="ko-KR" sz="2400" b="1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 smtClean="0"/>
              <a:t>기기 </a:t>
            </a:r>
            <a:r>
              <a:rPr lang="ko-KR" altLang="en-US" sz="2400" b="1" smtClean="0">
                <a:solidFill>
                  <a:srgbClr val="00B0F0"/>
                </a:solidFill>
              </a:rPr>
              <a:t>휴대성</a:t>
            </a:r>
            <a:r>
              <a:rPr lang="ko-KR" altLang="en-US" sz="2400" b="1" smtClean="0"/>
              <a:t>이 좋고 </a:t>
            </a:r>
            <a:r>
              <a:rPr lang="ko-KR" altLang="en-US" sz="2400" b="1" smtClean="0">
                <a:solidFill>
                  <a:srgbClr val="00B0F0"/>
                </a:solidFill>
              </a:rPr>
              <a:t>안전</a:t>
            </a:r>
            <a:r>
              <a:rPr lang="ko-KR" altLang="en-US" sz="2400" b="1" smtClean="0"/>
              <a:t>해야 한다</a:t>
            </a:r>
            <a:endParaRPr lang="ko-KR" altLang="en-US" sz="240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400" b="1" smtClean="0"/>
              <a:t>인형의 </a:t>
            </a:r>
            <a:r>
              <a:rPr lang="ko-KR" altLang="en-US" sz="2400" b="1" smtClean="0">
                <a:solidFill>
                  <a:srgbClr val="00B0F0"/>
                </a:solidFill>
              </a:rPr>
              <a:t>목소리</a:t>
            </a:r>
            <a:r>
              <a:rPr lang="ko-KR" altLang="en-US" sz="2400" b="1" smtClean="0"/>
              <a:t>가 생생하여 몰입감을 느끼게 해야 한다</a:t>
            </a:r>
            <a:endParaRPr lang="ko-KR" altLang="en-US" sz="240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en-US" altLang="ko-K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>
                <a:solidFill>
                  <a:srgbClr val="000000"/>
                </a:solidFill>
                <a:latin typeface="맑은 고딕"/>
              </a:rPr>
              <a:t>요구사항 </a:t>
            </a: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상세</a:t>
            </a:r>
            <a:r>
              <a:rPr lang="ko-KR" sz="4000" b="1" strike="noStrike" spc="-1" smtClean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53357" y="1166648"/>
            <a:ext cx="11593874" cy="4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fontAlgn="base"/>
            <a:r>
              <a:rPr lang="ko-KR" altLang="en-US" sz="3600" b="1" smtClean="0">
                <a:solidFill>
                  <a:srgbClr val="00B050"/>
                </a:solidFill>
              </a:rPr>
              <a:t>너는 나의 친구에 접속하려면</a:t>
            </a:r>
            <a:r>
              <a:rPr lang="en-US" altLang="ko-KR" sz="3600" b="1" smtClean="0">
                <a:solidFill>
                  <a:srgbClr val="00B050"/>
                </a:solidFill>
              </a:rPr>
              <a:t>?</a:t>
            </a:r>
          </a:p>
          <a:p>
            <a:pPr fontAlgn="base"/>
            <a:endParaRPr lang="en-US" altLang="ko-KR" sz="2800"/>
          </a:p>
          <a:p>
            <a:pPr fontAlgn="base"/>
            <a:r>
              <a:rPr lang="ko-KR" altLang="en-US" sz="2800" smtClean="0"/>
              <a:t>무선인터넷과 </a:t>
            </a:r>
            <a:r>
              <a:rPr lang="ko-KR" altLang="en-US" sz="2800"/>
              <a:t>연결 가능한 메인 </a:t>
            </a:r>
            <a:r>
              <a:rPr lang="ko-KR" altLang="en-US" sz="2800" smtClean="0"/>
              <a:t>모듈 필요</a:t>
            </a:r>
            <a:r>
              <a:rPr lang="en-US" altLang="ko-KR" sz="2800" smtClean="0"/>
              <a:t> </a:t>
            </a:r>
          </a:p>
          <a:p>
            <a:pPr fontAlgn="base"/>
            <a:endParaRPr lang="en-US" altLang="ko-KR" sz="2800" smtClean="0"/>
          </a:p>
          <a:p>
            <a:pPr fontAlgn="base"/>
            <a:r>
              <a:rPr lang="ko-KR" altLang="en-US" sz="2800" smtClean="0"/>
              <a:t>라즈베리파이나 </a:t>
            </a:r>
            <a:r>
              <a:rPr lang="ko-KR" altLang="en-US" sz="2800"/>
              <a:t>아두이노같은 소형모듈과 </a:t>
            </a:r>
            <a:r>
              <a:rPr lang="en-US" altLang="ko-KR" sz="2800" smtClean="0"/>
              <a:t>wifi </a:t>
            </a:r>
            <a:r>
              <a:rPr lang="ko-KR" altLang="en-US" sz="2800" smtClean="0"/>
              <a:t>모듈</a:t>
            </a:r>
            <a:endParaRPr lang="en-US" altLang="ko-KR" sz="2800" smtClean="0"/>
          </a:p>
          <a:p>
            <a:pPr fontAlgn="base"/>
            <a:endParaRPr lang="en-US" altLang="ko-KR" sz="2800"/>
          </a:p>
          <a:p>
            <a:pPr fontAlgn="base"/>
            <a:r>
              <a:rPr lang="ko-KR" altLang="en-US" sz="2800" smtClean="0"/>
              <a:t>기반 웹서버와 배터리</a:t>
            </a:r>
            <a:r>
              <a:rPr lang="en-US" altLang="ko-KR" sz="2800" smtClean="0"/>
              <a:t>, </a:t>
            </a:r>
            <a:r>
              <a:rPr lang="ko-KR" altLang="en-US" sz="2800" smtClean="0"/>
              <a:t>스피커 모듈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16149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>
                <a:solidFill>
                  <a:srgbClr val="000000"/>
                </a:solidFill>
                <a:latin typeface="맑은 고딕"/>
              </a:rPr>
              <a:t>요구사항 </a:t>
            </a: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상세</a:t>
            </a:r>
            <a:r>
              <a:rPr lang="ko-KR" sz="4000" b="1" strike="noStrike" spc="-1" smtClean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53357" y="1166648"/>
            <a:ext cx="11593874" cy="4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fontAlgn="base"/>
            <a:r>
              <a:rPr lang="ko-KR" altLang="en-US" sz="3600" b="1" smtClean="0">
                <a:solidFill>
                  <a:srgbClr val="00B050"/>
                </a:solidFill>
              </a:rPr>
              <a:t>아무 설정도 없이 재생한다면</a:t>
            </a:r>
            <a:r>
              <a:rPr lang="en-US" altLang="ko-KR" sz="3600" b="1" smtClean="0">
                <a:solidFill>
                  <a:srgbClr val="00B050"/>
                </a:solidFill>
              </a:rPr>
              <a:t>?</a:t>
            </a:r>
          </a:p>
          <a:p>
            <a:pPr fontAlgn="base"/>
            <a:endParaRPr lang="en-US" altLang="ko-KR" sz="2800"/>
          </a:p>
          <a:p>
            <a:pPr fontAlgn="base"/>
            <a:r>
              <a:rPr lang="ko-KR" altLang="en-US" sz="2800" smtClean="0"/>
              <a:t>메인 모듈에서 대본 분석 후 설정 다음 스피커 송출</a:t>
            </a:r>
            <a:r>
              <a:rPr lang="en-US" altLang="ko-KR" sz="2800" smtClean="0"/>
              <a:t> </a:t>
            </a:r>
          </a:p>
          <a:p>
            <a:pPr fontAlgn="base"/>
            <a:endParaRPr lang="en-US" altLang="ko-KR" sz="2800" smtClean="0"/>
          </a:p>
          <a:p>
            <a:pPr fontAlgn="base"/>
            <a:r>
              <a:rPr lang="ko-KR" altLang="en-US" sz="2800" smtClean="0"/>
              <a:t>배역 수 </a:t>
            </a:r>
            <a:r>
              <a:rPr lang="en-US" altLang="ko-KR" sz="2800" smtClean="0"/>
              <a:t>= </a:t>
            </a:r>
            <a:r>
              <a:rPr lang="ko-KR" altLang="en-US" sz="2800" smtClean="0"/>
              <a:t>스피커 수 </a:t>
            </a:r>
            <a:r>
              <a:rPr lang="en-US" altLang="ko-KR" sz="2800" smtClean="0"/>
              <a:t>: 1</a:t>
            </a:r>
            <a:r>
              <a:rPr lang="ko-KR" altLang="en-US" sz="2800" smtClean="0"/>
              <a:t>인 </a:t>
            </a:r>
            <a:r>
              <a:rPr lang="en-US" altLang="ko-KR" sz="2800" smtClean="0"/>
              <a:t>1</a:t>
            </a:r>
            <a:r>
              <a:rPr lang="ko-KR" altLang="en-US" sz="2800" smtClean="0"/>
              <a:t>역</a:t>
            </a:r>
            <a:endParaRPr lang="en-US" altLang="ko-KR" sz="2800" smtClean="0"/>
          </a:p>
          <a:p>
            <a:pPr fontAlgn="base"/>
            <a:r>
              <a:rPr lang="ko-KR" altLang="en-US" sz="2800" smtClean="0"/>
              <a:t>배역 수 </a:t>
            </a:r>
            <a:r>
              <a:rPr lang="en-US" altLang="ko-KR" sz="2800" smtClean="0"/>
              <a:t>&gt; </a:t>
            </a:r>
            <a:r>
              <a:rPr lang="ko-KR" altLang="en-US" sz="2800" smtClean="0"/>
              <a:t>스피커 수 </a:t>
            </a:r>
            <a:r>
              <a:rPr lang="en-US" altLang="ko-KR" sz="2800" smtClean="0"/>
              <a:t>: </a:t>
            </a:r>
            <a:r>
              <a:rPr lang="ko-KR" altLang="en-US" sz="2800" smtClean="0"/>
              <a:t>조연에게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인 다역 배정 </a:t>
            </a:r>
            <a:endParaRPr lang="en-US" altLang="ko-KR" sz="2800" smtClean="0"/>
          </a:p>
          <a:p>
            <a:pPr fontAlgn="base"/>
            <a:r>
              <a:rPr lang="ko-KR" altLang="en-US" sz="2800" smtClean="0"/>
              <a:t>배역 수 </a:t>
            </a:r>
            <a:r>
              <a:rPr lang="en-US" altLang="ko-KR" sz="2800" smtClean="0"/>
              <a:t>&lt; </a:t>
            </a:r>
            <a:r>
              <a:rPr lang="ko-KR" altLang="en-US" sz="2800" smtClean="0"/>
              <a:t>스피커 수 </a:t>
            </a:r>
            <a:r>
              <a:rPr lang="en-US" altLang="ko-KR" sz="2800" smtClean="0"/>
              <a:t>: </a:t>
            </a:r>
            <a:r>
              <a:rPr lang="ko-KR" altLang="en-US" sz="2800" smtClean="0"/>
              <a:t>나레이션 과 배역만으로 진행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1014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g.travelmate.co.kr/product_images/2845/284550_A9.jpg?time=15723550095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54" y="2652267"/>
            <a:ext cx="3341069" cy="334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결혼식보타이 명탐정코난나비넥타이 남자리본타이 리본보타이 빨간나비넥타이 : 티에스타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023" y="2652267"/>
            <a:ext cx="3132740" cy="313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>
                <a:solidFill>
                  <a:srgbClr val="000000"/>
                </a:solidFill>
                <a:latin typeface="맑은 고딕"/>
              </a:rPr>
              <a:t>요구사항 </a:t>
            </a: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상세</a:t>
            </a:r>
            <a:r>
              <a:rPr lang="ko-KR" sz="4000" b="1" strike="noStrike" spc="-1" smtClean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53357" y="1166648"/>
            <a:ext cx="11593874" cy="4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fontAlgn="base"/>
            <a:r>
              <a:rPr lang="ko-KR" altLang="en-US" sz="3600" b="1" smtClean="0">
                <a:solidFill>
                  <a:srgbClr val="00B050"/>
                </a:solidFill>
              </a:rPr>
              <a:t>기기가 튼튼하고 세탁이 용이하려면</a:t>
            </a:r>
            <a:r>
              <a:rPr lang="en-US" altLang="ko-KR" sz="3600" b="1" smtClean="0">
                <a:solidFill>
                  <a:srgbClr val="00B050"/>
                </a:solidFill>
              </a:rPr>
              <a:t>?</a:t>
            </a:r>
          </a:p>
          <a:p>
            <a:pPr fontAlgn="base"/>
            <a:endParaRPr lang="en-US" altLang="ko-KR" sz="2800"/>
          </a:p>
          <a:p>
            <a:pPr fontAlgn="base"/>
            <a:r>
              <a:rPr lang="ko-KR" altLang="en-US" sz="2800" smtClean="0"/>
              <a:t>탈부착이 가능한 스피커</a:t>
            </a:r>
            <a:r>
              <a:rPr lang="en-US" altLang="ko-KR" sz="2800" smtClean="0"/>
              <a:t> </a:t>
            </a:r>
            <a:r>
              <a:rPr lang="ko-KR" altLang="en-US" sz="2800" smtClean="0"/>
              <a:t>형태</a:t>
            </a:r>
            <a:endParaRPr lang="en-US" altLang="ko-KR" sz="2800" smtClean="0"/>
          </a:p>
          <a:p>
            <a:pPr fontAlgn="base"/>
            <a:endParaRPr lang="en-US" altLang="ko-KR" sz="2800"/>
          </a:p>
          <a:p>
            <a:pPr fontAlgn="base"/>
            <a:r>
              <a:rPr lang="ko-KR" altLang="en-US" sz="2800" smtClean="0"/>
              <a:t>보드를 보호할 케이스</a:t>
            </a:r>
            <a:endParaRPr lang="en-US" altLang="ko-KR" sz="2800" smtClean="0"/>
          </a:p>
          <a:p>
            <a:pPr fontAlgn="base"/>
            <a:endParaRPr lang="en-US" altLang="ko-KR" sz="2800"/>
          </a:p>
          <a:p>
            <a:pPr fontAlgn="base"/>
            <a:r>
              <a:rPr lang="ko-KR" altLang="en-US" sz="2800" smtClean="0"/>
              <a:t>인형의 허리띠</a:t>
            </a:r>
            <a:r>
              <a:rPr lang="en-US" altLang="ko-KR" sz="2800" smtClean="0"/>
              <a:t>, </a:t>
            </a:r>
            <a:r>
              <a:rPr lang="ko-KR" altLang="en-US" sz="2800" smtClean="0"/>
              <a:t>힙색</a:t>
            </a:r>
            <a:r>
              <a:rPr lang="en-US" altLang="ko-KR" sz="2800" smtClean="0"/>
              <a:t>, </a:t>
            </a:r>
            <a:r>
              <a:rPr lang="ko-KR" altLang="en-US" sz="2800" smtClean="0"/>
              <a:t>리본 형태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7041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>
                <a:solidFill>
                  <a:srgbClr val="000000"/>
                </a:solidFill>
                <a:latin typeface="맑은 고딕"/>
              </a:rPr>
              <a:t>요구사항 </a:t>
            </a: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상세</a:t>
            </a:r>
            <a:r>
              <a:rPr lang="ko-KR" sz="4000" b="1" strike="noStrike" spc="-1" smtClean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53357" y="1166648"/>
            <a:ext cx="11593874" cy="4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fontAlgn="base"/>
            <a:r>
              <a:rPr lang="ko-KR" altLang="en-US" sz="3600" b="1" smtClean="0">
                <a:solidFill>
                  <a:srgbClr val="00B050"/>
                </a:solidFill>
              </a:rPr>
              <a:t>타인이 사용하고 싶다면</a:t>
            </a:r>
            <a:r>
              <a:rPr lang="en-US" altLang="ko-KR" sz="3600" b="1" smtClean="0">
                <a:solidFill>
                  <a:srgbClr val="00B050"/>
                </a:solidFill>
              </a:rPr>
              <a:t>?</a:t>
            </a:r>
          </a:p>
          <a:p>
            <a:pPr fontAlgn="base"/>
            <a:endParaRPr lang="en-US" altLang="ko-KR" sz="2800"/>
          </a:p>
          <a:p>
            <a:pPr fontAlgn="base"/>
            <a:r>
              <a:rPr lang="ko-KR" altLang="en-US" sz="2800" smtClean="0"/>
              <a:t>간편 로그인 서비스</a:t>
            </a:r>
            <a:endParaRPr lang="en-US" altLang="ko-KR" sz="2800" smtClean="0"/>
          </a:p>
          <a:p>
            <a:pPr fontAlgn="base"/>
            <a:endParaRPr lang="en-US" altLang="ko-KR" sz="2800"/>
          </a:p>
          <a:p>
            <a:pPr fontAlgn="base"/>
            <a:r>
              <a:rPr lang="en-US" altLang="ko-KR" sz="2800" smtClean="0"/>
              <a:t>ID, PW </a:t>
            </a:r>
            <a:r>
              <a:rPr lang="ko-KR" altLang="en-US" sz="2800" smtClean="0"/>
              <a:t>입력이 아닌 </a:t>
            </a:r>
            <a:r>
              <a:rPr lang="en-US" altLang="ko-KR" sz="2800" smtClean="0"/>
              <a:t>[</a:t>
            </a:r>
            <a:r>
              <a:rPr lang="ko-KR" altLang="en-US" sz="2800" smtClean="0"/>
              <a:t>부모의 성함</a:t>
            </a:r>
            <a:r>
              <a:rPr lang="en-US" altLang="ko-KR" sz="2800" smtClean="0"/>
              <a:t>, </a:t>
            </a:r>
            <a:r>
              <a:rPr lang="ko-KR" altLang="en-US" sz="2800" smtClean="0"/>
              <a:t>나이</a:t>
            </a:r>
            <a:r>
              <a:rPr lang="en-US" altLang="ko-KR" sz="2800"/>
              <a:t>]</a:t>
            </a:r>
            <a:r>
              <a:rPr lang="en-US" altLang="ko-KR" sz="2800" smtClean="0"/>
              <a:t> [</a:t>
            </a:r>
            <a:r>
              <a:rPr lang="ko-KR" altLang="en-US" sz="2800" smtClean="0"/>
              <a:t>아이의 이름</a:t>
            </a:r>
            <a:r>
              <a:rPr lang="en-US" altLang="ko-KR" sz="2800" smtClean="0"/>
              <a:t>, </a:t>
            </a:r>
            <a:r>
              <a:rPr lang="ko-KR" altLang="en-US" sz="2800" smtClean="0"/>
              <a:t>나이</a:t>
            </a:r>
            <a:r>
              <a:rPr lang="en-US" altLang="ko-KR" sz="2800" smtClean="0"/>
              <a:t>]</a:t>
            </a:r>
            <a:r>
              <a:rPr lang="ko-KR" altLang="en-US" sz="2800" smtClean="0"/>
              <a:t>를 입력</a:t>
            </a:r>
            <a:endParaRPr lang="en-US" altLang="ko-KR" sz="2800" smtClean="0"/>
          </a:p>
          <a:p>
            <a:pPr fontAlgn="base"/>
            <a:r>
              <a:rPr lang="ko-KR" altLang="en-US" sz="2800" smtClean="0"/>
              <a:t>정상 로그인 시 일회용 인증키 요구</a:t>
            </a:r>
            <a:endParaRPr lang="en-US" altLang="ko-KR" sz="2800" smtClean="0"/>
          </a:p>
          <a:p>
            <a:pPr fontAlgn="base"/>
            <a:r>
              <a:rPr lang="ko-KR" altLang="en-US" sz="2800" smtClean="0"/>
              <a:t>회원의 휴대전화로 </a:t>
            </a:r>
            <a:r>
              <a:rPr lang="en-US" altLang="ko-KR" sz="2800" smtClean="0"/>
              <a:t>[</a:t>
            </a:r>
            <a:r>
              <a:rPr lang="ko-KR" altLang="en-US" sz="2800" smtClean="0"/>
              <a:t>일회용 인증키</a:t>
            </a:r>
            <a:r>
              <a:rPr lang="en-US" altLang="ko-KR" sz="2800" smtClean="0"/>
              <a:t>]</a:t>
            </a:r>
            <a:r>
              <a:rPr lang="ko-KR" altLang="en-US" sz="2800" smtClean="0"/>
              <a:t> 발송</a:t>
            </a:r>
            <a:endParaRPr lang="en-US" altLang="ko-KR" sz="2800" smtClean="0"/>
          </a:p>
          <a:p>
            <a:pPr fontAlgn="base"/>
            <a:r>
              <a:rPr lang="ko-KR" altLang="en-US" sz="2800" smtClean="0"/>
              <a:t>인증키 입력 후 로그인 성공  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35334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>
                <a:solidFill>
                  <a:srgbClr val="000000"/>
                </a:solidFill>
                <a:latin typeface="맑은 고딕"/>
              </a:rPr>
              <a:t>요구사항 </a:t>
            </a: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상세</a:t>
            </a:r>
            <a:r>
              <a:rPr lang="ko-KR" sz="4000" b="1" strike="noStrike" spc="-1" smtClean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53357" y="1166648"/>
            <a:ext cx="11593874" cy="4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fontAlgn="base"/>
            <a:r>
              <a:rPr lang="ko-KR" altLang="en-US" sz="3600" b="1" smtClean="0">
                <a:solidFill>
                  <a:srgbClr val="00B050"/>
                </a:solidFill>
              </a:rPr>
              <a:t>회원가입 하기 싫다면</a:t>
            </a:r>
            <a:r>
              <a:rPr lang="en-US" altLang="ko-KR" sz="3600" b="1" smtClean="0">
                <a:solidFill>
                  <a:srgbClr val="00B050"/>
                </a:solidFill>
              </a:rPr>
              <a:t>?</a:t>
            </a:r>
          </a:p>
          <a:p>
            <a:pPr fontAlgn="base"/>
            <a:endParaRPr lang="en-US" altLang="ko-KR" sz="2800"/>
          </a:p>
          <a:p>
            <a:pPr fontAlgn="base"/>
            <a:r>
              <a:rPr lang="ko-KR" altLang="en-US" sz="2800" smtClean="0"/>
              <a:t>게스트 로그인 서비스</a:t>
            </a:r>
            <a:endParaRPr lang="en-US" altLang="ko-KR" sz="2800" smtClean="0"/>
          </a:p>
          <a:p>
            <a:pPr fontAlgn="base"/>
            <a:endParaRPr lang="en-US" altLang="ko-KR" sz="2800"/>
          </a:p>
          <a:p>
            <a:pPr fontAlgn="base"/>
            <a:r>
              <a:rPr lang="ko-KR" altLang="en-US" sz="2800" smtClean="0"/>
              <a:t>메인 모듈의 </a:t>
            </a:r>
            <a:r>
              <a:rPr lang="en-US" altLang="ko-KR" sz="2800" smtClean="0"/>
              <a:t>MAC, S/N</a:t>
            </a:r>
            <a:r>
              <a:rPr lang="ko-KR" altLang="en-US" sz="2800" smtClean="0"/>
              <a:t>으로 회원 구분</a:t>
            </a:r>
            <a:endParaRPr lang="en-US" altLang="ko-KR" sz="2800" smtClean="0"/>
          </a:p>
          <a:p>
            <a:pPr fontAlgn="base"/>
            <a:r>
              <a:rPr lang="ko-KR" altLang="en-US" sz="2800" smtClean="0"/>
              <a:t>웹서버에서 메인 모듈의 설정값 요구 </a:t>
            </a:r>
            <a:r>
              <a:rPr lang="en-US" altLang="ko-KR" sz="2800" smtClean="0"/>
              <a:t>– </a:t>
            </a:r>
            <a:r>
              <a:rPr lang="ko-KR" altLang="en-US" sz="2800" smtClean="0"/>
              <a:t>불러오기 </a:t>
            </a:r>
            <a:endParaRPr lang="en-US" altLang="ko-KR" sz="2800"/>
          </a:p>
          <a:p>
            <a:pPr fontAlgn="base"/>
            <a:r>
              <a:rPr lang="ko-KR" altLang="en-US" sz="2800" smtClean="0"/>
              <a:t>게스트 회원은 간편 로그인 불가능</a:t>
            </a:r>
            <a:endParaRPr lang="en-US" altLang="ko-KR" sz="2800" smtClean="0"/>
          </a:p>
          <a:p>
            <a:pPr fontAlgn="base"/>
            <a:r>
              <a:rPr lang="ko-KR" altLang="en-US" sz="2800" smtClean="0"/>
              <a:t>메인 모듈 변경 시 설정 저장 불가능</a:t>
            </a:r>
            <a:endParaRPr lang="en-US" altLang="ko-KR" sz="2800"/>
          </a:p>
          <a:p>
            <a:pPr fontAlgn="base"/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45769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-10510" y="292469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하드웨어 분석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smtClean="0"/>
              <a:t>아두이노 </a:t>
            </a:r>
            <a:r>
              <a:rPr lang="en-US" altLang="ko-KR" sz="2400" b="1" smtClean="0"/>
              <a:t>nano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b="1"/>
              <a:t>Arduino </a:t>
            </a:r>
            <a:r>
              <a:rPr lang="en-US" altLang="ko-KR" b="1" smtClean="0"/>
              <a:t>Nano</a:t>
            </a: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smtClean="0"/>
              <a:t>아두이노 우노와 유사하지만 소형 사이즈</a:t>
            </a: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sz="2400"/>
              <a:t>A000005 / </a:t>
            </a:r>
            <a:r>
              <a:rPr lang="ko-KR" altLang="en-US" sz="2400"/>
              <a:t>이탈리아 정품 </a:t>
            </a:r>
            <a:r>
              <a:rPr lang="en-US" altLang="ko-KR" sz="2400"/>
              <a:t>/ ATmega328 </a:t>
            </a:r>
            <a:r>
              <a:rPr lang="ko-KR" altLang="en-US" sz="2400"/>
              <a:t>기반 </a:t>
            </a:r>
            <a:r>
              <a:rPr lang="en-US" altLang="ko-KR" sz="2400"/>
              <a:t>/ </a:t>
            </a:r>
            <a:r>
              <a:rPr lang="ko-KR" altLang="en-US" sz="2400"/>
              <a:t>전압 </a:t>
            </a:r>
            <a:r>
              <a:rPr lang="en-US" altLang="ko-KR" sz="2400"/>
              <a:t>: 5V / Mini-B USB </a:t>
            </a:r>
            <a:r>
              <a:rPr lang="ko-KR" altLang="en-US" sz="2400"/>
              <a:t>케이블을 통해서만 전원공급 </a:t>
            </a:r>
            <a:r>
              <a:rPr lang="ko-KR" altLang="en-US" sz="2400" smtClean="0"/>
              <a:t>가능</a:t>
            </a: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sz="2400" smtClean="0"/>
              <a:t>23,000</a:t>
            </a:r>
            <a:r>
              <a:rPr lang="ko-KR" altLang="en-US" sz="2400" smtClean="0"/>
              <a:t>원</a:t>
            </a:r>
            <a:endParaRPr lang="en-US" altLang="ko-KR" sz="2400" dirty="0"/>
          </a:p>
        </p:txBody>
      </p:sp>
      <p:pic>
        <p:nvPicPr>
          <p:cNvPr id="1026" name="Picture 2" descr="https://mblogthumb-phinf.pstatic.net/MjAxNjExMjFfMjYy/MDAxNDc5NzIzNzM3MTQ0.d_6SPtsrAztZo18OcSNw4xu6hZXkuRdtXCJUnzQRv-0g.Eq3vUi71b6_2yvMM2xBoI2TGe4zCOHvXdnjb474WwREg.PNG.eduino/%25EB%2582%2598%25EB%2585%25B8_%25EB%25B3%25B4%25EB%2593%259C_%25ED%2595%2580_%25EA%25B5%25AC%25EC%2584%25B1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10" y="771256"/>
            <a:ext cx="704850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3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디바이스마트,MCU보드/전자키트 &gt; 통신/네트워크 &gt; 와이파이,SZH,ESP8266 시리얼 와이파이 모듈 ESP-12E [SZH-EK043],ESP8266-12E는 ESP8266-12의 업그레이드 버전입니다. 아두이노, 라즈베리파이 등에 연결하여 사용하거나, 단독으로 IDE에서도 사용 가능합니다. EMI 차단기능 향상. 작동전압 3.3V 제품(5V인가시 MCU손상)이므로 꼭 3.3V를 공급해주세요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51" y="6005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smtClean="0">
                <a:solidFill>
                  <a:srgbClr val="000000"/>
                </a:solidFill>
                <a:latin typeface="맑은 고딕"/>
              </a:rPr>
              <a:t>하드웨어 분석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r>
              <a:rPr lang="en-US" altLang="ko-KR" sz="2400" b="1"/>
              <a:t>ESP8266 </a:t>
            </a:r>
            <a:r>
              <a:rPr lang="ko-KR" altLang="en-US" sz="2400" b="1"/>
              <a:t>시리얼 와이파이 모듈</a:t>
            </a:r>
            <a:r>
              <a:rPr lang="ko-KR" altLang="en-US" b="1"/>
              <a:t> 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altLang="ko-KR" b="1"/>
              <a:t>ESP-12E [SZH-EK043]</a:t>
            </a: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smtClean="0"/>
          </a:p>
          <a:p>
            <a:pPr fontAlgn="ctr"/>
            <a:r>
              <a:rPr lang="en-US" altLang="ko-KR" b="1"/>
              <a:t>IOT </a:t>
            </a:r>
            <a:r>
              <a:rPr lang="ko-KR" altLang="en-US" b="1"/>
              <a:t>응용 프로그램에서 사용되는</a:t>
            </a:r>
            <a:r>
              <a:rPr lang="en-US" altLang="ko-KR" b="1"/>
              <a:t>, 80211b/g/n </a:t>
            </a:r>
            <a:r>
              <a:rPr lang="ko-KR" altLang="en-US" b="1"/>
              <a:t>와이파이모듈</a:t>
            </a:r>
            <a:endParaRPr lang="ko-KR" altLang="en-US"/>
          </a:p>
          <a:p>
            <a:pPr fontAlgn="ctr"/>
            <a:r>
              <a:rPr lang="ko-KR" altLang="en-US" b="1"/>
              <a:t>집적화된 </a:t>
            </a:r>
            <a:r>
              <a:rPr lang="en-US" altLang="ko-KR" b="1"/>
              <a:t>10-bit ADC</a:t>
            </a:r>
            <a:endParaRPr lang="ko-KR" altLang="en-US"/>
          </a:p>
          <a:p>
            <a:pPr fontAlgn="ctr"/>
            <a:r>
              <a:rPr lang="en-US" altLang="ko-KR" smtClean="0"/>
              <a:t>WiFi </a:t>
            </a:r>
            <a:r>
              <a:rPr lang="en-US" altLang="ko-KR"/>
              <a:t>2.4 GHz, WPA/WPA </a:t>
            </a:r>
            <a:r>
              <a:rPr lang="ko-KR" altLang="en-US"/>
              <a:t>지원</a:t>
            </a:r>
          </a:p>
          <a:p>
            <a:pPr fontAlgn="ctr"/>
            <a:r>
              <a:rPr lang="en-US" altLang="ko-KR"/>
              <a:t>STA/AP/STA+AP 3</a:t>
            </a:r>
            <a:r>
              <a:rPr lang="ko-KR" altLang="en-US"/>
              <a:t>가지 동작모드</a:t>
            </a:r>
          </a:p>
          <a:p>
            <a:pPr fontAlgn="ctr"/>
            <a:r>
              <a:rPr lang="ko-KR" altLang="en-US"/>
              <a:t>대기모드 </a:t>
            </a:r>
            <a:r>
              <a:rPr lang="en-US" altLang="ko-KR"/>
              <a:t>/ </a:t>
            </a:r>
            <a:r>
              <a:rPr lang="ko-KR" altLang="en-US"/>
              <a:t>슬립모드 가능</a:t>
            </a:r>
          </a:p>
          <a:p>
            <a:pPr fontAlgn="ctr"/>
            <a:r>
              <a:rPr lang="ko-KR" altLang="en-US"/>
              <a:t>스마트 스위치</a:t>
            </a:r>
            <a:r>
              <a:rPr lang="en-US" altLang="ko-KR"/>
              <a:t>, </a:t>
            </a:r>
            <a:r>
              <a:rPr lang="ko-KR" altLang="en-US"/>
              <a:t>스마트 조명</a:t>
            </a:r>
            <a:r>
              <a:rPr lang="en-US" altLang="ko-KR"/>
              <a:t>, </a:t>
            </a:r>
            <a:r>
              <a:rPr lang="ko-KR" altLang="en-US"/>
              <a:t>화재 감지기</a:t>
            </a:r>
            <a:r>
              <a:rPr lang="en-US" altLang="ko-KR"/>
              <a:t>, </a:t>
            </a:r>
            <a:r>
              <a:rPr lang="ko-KR" altLang="en-US"/>
              <a:t>가스 센서</a:t>
            </a:r>
            <a:r>
              <a:rPr lang="en-US" altLang="ko-KR"/>
              <a:t>, </a:t>
            </a:r>
            <a:r>
              <a:rPr lang="ko-KR" altLang="en-US"/>
              <a:t>온도습도 센서</a:t>
            </a:r>
            <a:r>
              <a:rPr lang="en-US" altLang="ko-KR"/>
              <a:t>, </a:t>
            </a:r>
            <a:r>
              <a:rPr lang="ko-KR" altLang="en-US"/>
              <a:t>스마트 디스플레이 등 응용 프로그램에 사용가능</a:t>
            </a:r>
          </a:p>
          <a:p>
            <a:pPr fontAlgn="ctr"/>
            <a:r>
              <a:rPr lang="ko-KR" altLang="en-US"/>
              <a:t>아두이노</a:t>
            </a:r>
            <a:r>
              <a:rPr lang="en-US" altLang="ko-KR"/>
              <a:t>, </a:t>
            </a:r>
            <a:r>
              <a:rPr lang="ko-KR" altLang="en-US"/>
              <a:t>라즈베리파이 등 연결가능</a:t>
            </a:r>
            <a:r>
              <a:rPr lang="en-US" altLang="ko-KR"/>
              <a:t>, ESP-12E Module </a:t>
            </a:r>
            <a:r>
              <a:rPr lang="ko-KR" altLang="en-US"/>
              <a:t>단독으로 아두이노 </a:t>
            </a:r>
            <a:r>
              <a:rPr lang="en-US" altLang="ko-KR"/>
              <a:t>IDE</a:t>
            </a:r>
            <a:r>
              <a:rPr lang="ko-KR" altLang="en-US"/>
              <a:t>에서 </a:t>
            </a:r>
            <a:r>
              <a:rPr lang="ko-KR" altLang="en-US" smtClean="0"/>
              <a:t>사용가능</a:t>
            </a:r>
            <a:endParaRPr lang="en-US" altLang="ko-KR" smtClean="0"/>
          </a:p>
          <a:p>
            <a:pPr fontAlgn="ctr"/>
            <a:r>
              <a:rPr lang="en-US" altLang="ko-KR" smtClean="0"/>
              <a:t>4,000</a:t>
            </a:r>
            <a:r>
              <a:rPr lang="ko-KR" altLang="en-US" smtClean="0"/>
              <a:t>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520</Words>
  <Application>Microsoft Office PowerPoint</Application>
  <PresentationFormat>와이드스크린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DejaVu Sans</vt:lpstr>
      <vt:lpstr>굴림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아이디어 발표</dc:title>
  <dc:subject/>
  <dc:creator>승우 김</dc:creator>
  <dc:description/>
  <cp:lastModifiedBy>김소림</cp:lastModifiedBy>
  <cp:revision>115</cp:revision>
  <dcterms:created xsi:type="dcterms:W3CDTF">2019-09-10T02:23:37Z</dcterms:created>
  <dcterms:modified xsi:type="dcterms:W3CDTF">2019-10-29T13:39:10Z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