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58" r:id="rId3"/>
    <p:sldId id="271" r:id="rId4"/>
    <p:sldId id="267" r:id="rId5"/>
    <p:sldId id="259" r:id="rId6"/>
    <p:sldId id="265" r:id="rId7"/>
    <p:sldId id="269" r:id="rId8"/>
    <p:sldId id="273" r:id="rId9"/>
    <p:sldId id="270" r:id="rId10"/>
    <p:sldId id="268" r:id="rId11"/>
    <p:sldId id="274" r:id="rId12"/>
    <p:sldId id="260" r:id="rId13"/>
    <p:sldId id="256" r:id="rId14"/>
    <p:sldId id="275" r:id="rId15"/>
    <p:sldId id="278" r:id="rId16"/>
    <p:sldId id="277" r:id="rId17"/>
    <p:sldId id="281" r:id="rId18"/>
    <p:sldId id="276" r:id="rId19"/>
    <p:sldId id="279" r:id="rId20"/>
    <p:sldId id="284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r>
              <a:rPr/>
              <a:t/>
            </a:r>
            <a:br>
              <a:rPr/>
            </a:br>
            <a:r>
              <a:rPr lang="en-US" altLang="ko-KR" sz="4000" b="1" spc="-1" smtClean="0">
                <a:solidFill>
                  <a:srgbClr val="000000"/>
                </a:solidFill>
                <a:latin typeface="맑은 고딕"/>
              </a:rPr>
              <a:t>GUI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메인 모듈 등록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메인 모듈 변경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482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S/N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등록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62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4758" y="4676532"/>
            <a:ext cx="2024742" cy="177325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너는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나의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친구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6" y="5620127"/>
            <a:ext cx="794352" cy="794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9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잠시만 기다려 주십시오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대본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54912" y="4774019"/>
            <a:ext cx="268631" cy="47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4096" y="4263661"/>
            <a:ext cx="1861212" cy="431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재생 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</a:t>
            </a:r>
            <a:r>
              <a:rPr lang="ko-KR" altLang="en-US" sz="3200" b="1"/>
              <a:t>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1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대본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</a:t>
            </a:r>
            <a:r>
              <a:rPr lang="ko-KR" altLang="en-US" sz="3200" b="1"/>
              <a:t>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2" y="1269026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대본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</a:t>
            </a:r>
            <a:r>
              <a:rPr lang="ko-KR" altLang="en-US" sz="3200" b="1"/>
              <a:t>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2" y="1269026"/>
            <a:ext cx="794352" cy="79435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잠시만 기다려 주십시오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752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33409" y="1172560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스피커 선택</a:t>
            </a:r>
            <a:endParaRPr lang="ko-KR" altLang="en-US" sz="2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726" y="266549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없는 대본</a:t>
            </a:r>
            <a:endParaRPr lang="ko-KR" altLang="en-US" sz="32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33409" y="1862210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스피커 선택</a:t>
            </a:r>
            <a:endParaRPr lang="ko-KR" altLang="en-US" sz="2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33409" y="2551860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스피커 선택</a:t>
            </a:r>
            <a:endParaRPr lang="ko-KR" altLang="en-US" sz="2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33409" y="3238745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스피커 선택</a:t>
            </a:r>
            <a:endParaRPr lang="ko-KR" altLang="en-US" sz="2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6726" y="1172560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배역 </a:t>
            </a:r>
            <a:r>
              <a:rPr lang="en-US" altLang="ko-KR" sz="2800" b="1" smtClean="0"/>
              <a:t>1</a:t>
            </a:r>
            <a:endParaRPr lang="ko-KR" altLang="en-US" sz="2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6827" y="1858769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6726" y="2551860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6726" y="3238745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6" y="1478749"/>
            <a:ext cx="794352" cy="79435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80" y="4089280"/>
            <a:ext cx="875487" cy="906554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3205520" y="4123296"/>
            <a:ext cx="4632177" cy="6524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Default </a:t>
            </a:r>
            <a:r>
              <a:rPr lang="ko-KR" altLang="en-US" sz="2400" b="1" smtClean="0"/>
              <a:t>시 자체설정 후  재생</a:t>
            </a:r>
            <a:endParaRPr lang="ko-KR" altLang="en-US" sz="24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9" y="4433479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대본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</a:t>
            </a:r>
            <a:r>
              <a:rPr lang="ko-KR" altLang="en-US" sz="3200" b="1"/>
              <a:t>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-11738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5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대본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</a:t>
            </a:r>
            <a:r>
              <a:rPr lang="ko-KR" altLang="en-US" sz="3200" b="1"/>
              <a:t>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11" y="2005063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너는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나의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친구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037114" y="5094513"/>
            <a:ext cx="2743200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Login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32815" y="5094513"/>
            <a:ext cx="274320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Sign up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5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대본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</a:t>
            </a:r>
            <a:r>
              <a:rPr lang="ko-KR" altLang="en-US" sz="3200" b="1"/>
              <a:t>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11" y="2005063"/>
            <a:ext cx="794352" cy="79435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설정을 불러오고 있습니다</a:t>
            </a:r>
            <a:endParaRPr lang="ko-KR" altLang="en-US" sz="28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대본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플레이 리스트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재생 목록 </a:t>
            </a:r>
            <a:r>
              <a:rPr lang="ko-KR" altLang="en-US" sz="3200" b="1"/>
              <a:t>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11738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너는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나의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친구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90359" y="1877782"/>
            <a:ext cx="2743200" cy="761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06685" y="4242606"/>
            <a:ext cx="274320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Login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3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너는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나의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친구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541329" y="4692870"/>
            <a:ext cx="2024742" cy="177325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너는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나의 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친구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0" y="5584376"/>
            <a:ext cx="794352" cy="7943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스피커 설정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메인 모듈 설정</a:t>
            </a:r>
            <a:endParaRPr lang="ko-KR" altLang="en-US" sz="3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9700" y="5509725"/>
            <a:ext cx="2073728" cy="6041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Logout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750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스피커 등록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스피커 변경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05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/>
              <a:t>S/N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등록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632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스피커 설정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메인 모듈 설정</a:t>
            </a:r>
            <a:endParaRPr lang="ko-KR" altLang="en-US" sz="32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9700" y="5509725"/>
            <a:ext cx="2073728" cy="6041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Logout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1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226</Words>
  <Application>Microsoft Office PowerPoint</Application>
  <PresentationFormat>와이드스크린</PresentationFormat>
  <Paragraphs>127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맑은 고딕</vt:lpstr>
      <vt:lpstr>바탕</vt:lpstr>
      <vt:lpstr>Arial</vt:lpstr>
      <vt:lpstr>Office 테마</vt:lpstr>
      <vt:lpstr>PowerPoint 프레젠테이션</vt:lpstr>
      <vt:lpstr>너는  나의  친구</vt:lpstr>
      <vt:lpstr>너는  나의  친구</vt:lpstr>
      <vt:lpstr>너는  나의  친구</vt:lpstr>
      <vt:lpstr>너는  나의  친구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너는  나의  친구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김소림</cp:lastModifiedBy>
  <cp:revision>24</cp:revision>
  <dcterms:created xsi:type="dcterms:W3CDTF">2019-11-25T03:59:33Z</dcterms:created>
  <dcterms:modified xsi:type="dcterms:W3CDTF">2019-11-26T12:34:36Z</dcterms:modified>
</cp:coreProperties>
</file>