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latin typeface="DejaVu Sans"/>
              </a:rPr>
              <a:t>소켓 </a:t>
            </a:r>
            <a:r>
              <a:rPr lang="en-US" altLang="ko-KR" sz="3600" b="1" spc="-150">
                <a:latin typeface="DejaVu Sans"/>
              </a:rPr>
              <a:t>1</a:t>
            </a:r>
            <a:r>
              <a:rPr lang="ko-KR" altLang="en-US" sz="3600" b="1" spc="-150">
                <a:latin typeface="DejaVu Sans"/>
              </a:rPr>
              <a:t>개 지속적 통신으로 통신방식 변경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대본의 역할</a:t>
            </a:r>
            <a:r>
              <a:rPr lang="en-US" altLang="ko-KR" sz="3600" b="1" spc="-150">
                <a:latin typeface="DejaVu Sans"/>
              </a:rPr>
              <a:t> XML </a:t>
            </a:r>
            <a:r>
              <a:rPr lang="ko-KR" altLang="en-US" sz="3600" b="1" spc="-150">
                <a:latin typeface="DejaVu Sans"/>
              </a:rPr>
              <a:t>파일 설정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스피커 모듈 뼈대 완성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스피커 모듈 </a:t>
            </a:r>
            <a:r>
              <a:rPr lang="en-US" altLang="ko-KR" sz="3600" b="1" spc="-150">
                <a:latin typeface="DejaVu Sans"/>
              </a:rPr>
              <a:t>TTS </a:t>
            </a:r>
            <a:r>
              <a:rPr lang="ko-KR" altLang="en-US" sz="3600" b="1" spc="-150">
                <a:latin typeface="DejaVu Sans"/>
              </a:rPr>
              <a:t>진행</a:t>
            </a:r>
            <a:endParaRPr lang="en-US" altLang="ko-KR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spc="-150">
                <a:latin typeface="DejaVu Sans"/>
              </a:rPr>
              <a:t>TTS </a:t>
            </a:r>
            <a:r>
              <a:rPr lang="ko-KR" altLang="en-US" sz="3600" b="1" spc="-150">
                <a:latin typeface="DejaVu Sans"/>
              </a:rPr>
              <a:t>시 대사 중 일시정지 불가능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10587" cy="546652"/>
            <a:chOff x="968115" y="2698069"/>
            <a:chExt cx="1910587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한계점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85</TotalTime>
  <Words>57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Kimyoungsoo</cp:lastModifiedBy>
  <cp:revision>20</cp:revision>
  <dcterms:created xsi:type="dcterms:W3CDTF">2017-03-27T00:32:25Z</dcterms:created>
  <dcterms:modified xsi:type="dcterms:W3CDTF">2020-04-16T00:02:57Z</dcterms:modified>
</cp:coreProperties>
</file>