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267" r:id="rId4"/>
    <p:sldId id="311" r:id="rId5"/>
    <p:sldId id="31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캡스톤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디자인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(2)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4009981"/>
            <a:ext cx="1705403" cy="546652"/>
            <a:chOff x="968115" y="2698069"/>
            <a:chExt cx="1705403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한계점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atin typeface="DejaVu Sans"/>
              </a:rPr>
              <a:t>웹 페이지</a:t>
            </a:r>
            <a:endParaRPr lang="en-US" altLang="ko-KR" sz="2800" b="1" spc="-150" dirty="0">
              <a:latin typeface="DejaVu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스피커설정</a:t>
            </a:r>
            <a:r>
              <a:rPr lang="en-US" altLang="ko-KR" sz="2400" b="1" spc="-150" dirty="0">
                <a:latin typeface="DejaVu Sans"/>
              </a:rPr>
              <a:t>(IP) </a:t>
            </a:r>
            <a:r>
              <a:rPr lang="ko-KR" altLang="en-US" sz="2400" b="1" spc="-150" dirty="0">
                <a:latin typeface="DejaVu Sans"/>
              </a:rPr>
              <a:t>페이지에서 </a:t>
            </a:r>
            <a:r>
              <a:rPr lang="en-US" altLang="ko-KR" sz="2400" b="1" spc="-150" dirty="0" err="1">
                <a:latin typeface="DejaVu Sans"/>
              </a:rPr>
              <a:t>ip</a:t>
            </a:r>
            <a:r>
              <a:rPr lang="ko-KR" altLang="en-US" sz="2400" b="1" spc="-150" dirty="0">
                <a:latin typeface="DejaVu Sans"/>
              </a:rPr>
              <a:t>를 저장</a:t>
            </a:r>
            <a:r>
              <a:rPr lang="en-US" altLang="ko-KR" sz="2400" b="1" spc="-150" dirty="0">
                <a:latin typeface="DejaVu Sans"/>
              </a:rPr>
              <a:t>/</a:t>
            </a:r>
            <a:r>
              <a:rPr lang="ko-KR" altLang="en-US" sz="2400" b="1" spc="-150" dirty="0">
                <a:latin typeface="DejaVu Sans"/>
              </a:rPr>
              <a:t>삭제 기능 구현</a:t>
            </a:r>
            <a:endParaRPr lang="en-US" altLang="ko-KR" sz="2400" b="1" spc="-150" dirty="0">
              <a:latin typeface="DejaVu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저장된 </a:t>
            </a:r>
            <a:r>
              <a:rPr lang="en-US" altLang="ko-KR" sz="2400" b="1" spc="-150" dirty="0" err="1">
                <a:latin typeface="DejaVu Sans"/>
              </a:rPr>
              <a:t>ip</a:t>
            </a:r>
            <a:r>
              <a:rPr lang="ko-KR" altLang="en-US" sz="2400" b="1" spc="-150" dirty="0">
                <a:latin typeface="DejaVu Sans"/>
              </a:rPr>
              <a:t>를 사용자가 편집할 수 있도록 정보 표시</a:t>
            </a:r>
            <a:endParaRPr lang="en-US" altLang="ko-KR" sz="2400" b="1" spc="-150" dirty="0">
              <a:latin typeface="DejaVu Sans"/>
            </a:endParaRPr>
          </a:p>
          <a:p>
            <a:pPr lvl="1"/>
            <a:endParaRPr lang="en-US" altLang="ko-KR" sz="2400" b="1" spc="-150" dirty="0">
              <a:latin typeface="DejaVu Sans"/>
            </a:endParaRPr>
          </a:p>
          <a:p>
            <a:r>
              <a:rPr lang="ko-KR" altLang="en-US" sz="2800" b="1" spc="-150" dirty="0" err="1">
                <a:latin typeface="DejaVu Sans"/>
              </a:rPr>
              <a:t>메인모듈</a:t>
            </a:r>
            <a:r>
              <a:rPr lang="en-US" altLang="ko-KR" sz="2800" b="1" spc="-150" dirty="0">
                <a:latin typeface="DejaVu Sans"/>
              </a:rPr>
              <a:t>/</a:t>
            </a:r>
            <a:r>
              <a:rPr lang="ko-KR" altLang="en-US" sz="2800" b="1" spc="-150" dirty="0" err="1">
                <a:latin typeface="DejaVu Sans"/>
              </a:rPr>
              <a:t>스피커모듈</a:t>
            </a:r>
            <a:endParaRPr lang="en-US" altLang="ko-KR" sz="2800" b="1" spc="-150" dirty="0">
              <a:latin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스피커 모듈에서 음성파일 생성할 때 각 음성파일마다 쓰레드를 호출하여 성능 개선</a:t>
            </a:r>
            <a:endParaRPr lang="en-US" altLang="ko-KR" sz="2400" b="1" spc="-150" dirty="0">
              <a:latin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spc="-150" dirty="0">
              <a:latin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spc="-150" dirty="0" err="1">
                <a:latin typeface="DejaVu Sans"/>
              </a:rPr>
              <a:t>메인모듈</a:t>
            </a:r>
            <a:r>
              <a:rPr lang="ko-KR" altLang="en-US" sz="2400" b="1" spc="-150">
                <a:latin typeface="DejaVu Sans"/>
              </a:rPr>
              <a:t> 뼈대 구성</a:t>
            </a:r>
            <a:endParaRPr lang="en-US" altLang="ko-KR" sz="2400" b="1" spc="-150" dirty="0">
              <a:latin typeface="DejaVu Sans"/>
            </a:endParaRPr>
          </a:p>
          <a:p>
            <a:pPr lvl="1"/>
            <a:endParaRPr lang="en-US" altLang="ko-KR" sz="2400" b="1" spc="-150" dirty="0">
              <a:latin typeface="DejaVu Sans"/>
            </a:endParaRPr>
          </a:p>
          <a:p>
            <a:endParaRPr lang="en-US" altLang="ko-KR" sz="2400" b="1" spc="-150" dirty="0">
              <a:latin typeface="DejaVu Sans"/>
            </a:endParaRPr>
          </a:p>
          <a:p>
            <a:endParaRPr lang="en-US" altLang="ko-KR" sz="24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0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534213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457543"/>
            <a:ext cx="95846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b="1" spc="-150" dirty="0" err="1">
                <a:latin typeface="DejaVu Sans"/>
              </a:rPr>
              <a:t>메인모듈에서</a:t>
            </a:r>
            <a:r>
              <a:rPr lang="ko-KR" altLang="en-US" sz="3000" b="1" spc="-150" dirty="0">
                <a:latin typeface="DejaVu Sans"/>
              </a:rPr>
              <a:t> 대본 데이터 읽기</a:t>
            </a:r>
            <a:endParaRPr lang="en-US" altLang="ko-KR" sz="30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b="1" spc="-150" dirty="0">
                <a:latin typeface="DejaVu Sans"/>
              </a:rPr>
              <a:t>대본 재생 중 </a:t>
            </a:r>
            <a:r>
              <a:rPr lang="ko-KR" altLang="en-US" sz="3000" b="1" spc="-150" dirty="0" err="1">
                <a:latin typeface="DejaVu Sans"/>
              </a:rPr>
              <a:t>메인모듈과</a:t>
            </a:r>
            <a:r>
              <a:rPr lang="ko-KR" altLang="en-US" sz="3000" b="1" spc="-150" dirty="0">
                <a:latin typeface="DejaVu Sans"/>
              </a:rPr>
              <a:t> </a:t>
            </a:r>
            <a:r>
              <a:rPr lang="ko-KR" altLang="en-US" sz="3000" b="1" spc="-150" dirty="0" err="1">
                <a:latin typeface="DejaVu Sans"/>
              </a:rPr>
              <a:t>스피커모듈</a:t>
            </a:r>
            <a:r>
              <a:rPr lang="ko-KR" altLang="en-US" sz="3000" b="1" spc="-150" dirty="0">
                <a:latin typeface="DejaVu Sans"/>
              </a:rPr>
              <a:t> 간의 대사 동기화</a:t>
            </a:r>
            <a:endParaRPr lang="en-US" altLang="ko-KR" sz="30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sz="30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340192" cy="546652"/>
            <a:chOff x="968115" y="2698069"/>
            <a:chExt cx="2340192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이후 계획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105</TotalTime>
  <Words>84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DejaVu Sans</vt:lpstr>
      <vt:lpstr>Proxima Nova Rg</vt:lpstr>
      <vt:lpstr>굴림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윤 부희</cp:lastModifiedBy>
  <cp:revision>27</cp:revision>
  <dcterms:created xsi:type="dcterms:W3CDTF">2017-03-27T00:32:25Z</dcterms:created>
  <dcterms:modified xsi:type="dcterms:W3CDTF">2020-04-23T01:10:58Z</dcterms:modified>
</cp:coreProperties>
</file>