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9" autoAdjust="0"/>
    <p:restoredTop sz="94626" autoAdjust="0"/>
  </p:normalViewPr>
  <p:slideViewPr>
    <p:cSldViewPr snapToGrid="0">
      <p:cViewPr varScale="1">
        <p:scale>
          <a:sx n="80" d="100"/>
          <a:sy n="80" d="100"/>
        </p:scale>
        <p:origin x="132" y="342"/>
      </p:cViewPr>
      <p:guideLst/>
    </p:cSldViewPr>
  </p:slideViewPr>
  <p:outlineViewPr>
    <p:cViewPr>
      <p:scale>
        <a:sx n="66" d="100"/>
        <a:sy n="66" d="100"/>
      </p:scale>
      <p:origin x="0" y="-55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2658E-4E87-481B-BA76-1023065E9EE7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05FA3-A670-4C0F-A441-2663CADF0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169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굴림"/>
            </a:endParaRPr>
          </a:p>
        </p:txBody>
      </p:sp>
      <p:sp>
        <p:nvSpPr>
          <p:cNvPr id="19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4EE01C4-E99B-4AC7-B278-03908694F874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1617130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611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12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326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809330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338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074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418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005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418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554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821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A7189-2C18-41E2-BCD3-F528A47077AA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900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TextShape 2"/>
          <p:cNvSpPr txBox="1"/>
          <p:nvPr/>
        </p:nvSpPr>
        <p:spPr>
          <a:xfrm>
            <a:off x="838080" y="4525200"/>
            <a:ext cx="6801120" cy="1737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ko-KR" sz="6000" b="1" strike="noStrike" spc="-1" dirty="0">
                <a:solidFill>
                  <a:srgbClr val="4472C4"/>
                </a:solidFill>
                <a:latin typeface="맑은 고딕"/>
              </a:rPr>
              <a:t>너</a:t>
            </a:r>
            <a:r>
              <a:rPr lang="ko-KR" sz="6000" b="1" strike="noStrike" spc="-1" dirty="0">
                <a:solidFill>
                  <a:srgbClr val="000000"/>
                </a:solidFill>
                <a:latin typeface="맑은 고딕"/>
              </a:rPr>
              <a:t>는 </a:t>
            </a:r>
            <a:r>
              <a:rPr lang="ko-KR" sz="6000" b="1" strike="noStrike" spc="-1" dirty="0">
                <a:solidFill>
                  <a:srgbClr val="FFD966"/>
                </a:solidFill>
                <a:latin typeface="맑은 고딕"/>
              </a:rPr>
              <a:t>나</a:t>
            </a:r>
            <a:r>
              <a:rPr lang="ko-KR" sz="6000" b="1" strike="noStrike" spc="-1" dirty="0">
                <a:solidFill>
                  <a:srgbClr val="000000"/>
                </a:solidFill>
                <a:latin typeface="맑은 고딕"/>
              </a:rPr>
              <a:t>의 </a:t>
            </a:r>
            <a:r>
              <a:rPr lang="ko-KR" sz="6000" b="1" strike="noStrike" spc="-1" dirty="0">
                <a:solidFill>
                  <a:srgbClr val="70AD47"/>
                </a:solidFill>
                <a:latin typeface="맑은 고딕"/>
              </a:rPr>
              <a:t>친구</a:t>
            </a:r>
            <a:br>
              <a:rPr dirty="0"/>
            </a:br>
            <a:endParaRPr lang="ko-KR" sz="36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7961400" y="4525200"/>
            <a:ext cx="3258360" cy="1737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</a:rPr>
              <a:t>201501418 김승우</a:t>
            </a:r>
            <a:endParaRPr lang="en-US" sz="2400" b="0" strike="noStrike" spc="-1">
              <a:latin typeface="굴림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</a:rPr>
              <a:t>201501419 김영수</a:t>
            </a:r>
            <a:endParaRPr lang="en-US" sz="2400" b="0" strike="noStrike" spc="-1">
              <a:latin typeface="굴림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</a:rPr>
              <a:t>201401589 윤부희</a:t>
            </a:r>
            <a:endParaRPr lang="en-US" sz="2400" b="0" strike="noStrike" spc="-1">
              <a:latin typeface="굴림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588600" y="620640"/>
            <a:ext cx="2243520" cy="2243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5"/>
          <p:cNvSpPr/>
          <p:nvPr/>
        </p:nvSpPr>
        <p:spPr>
          <a:xfrm>
            <a:off x="3395160" y="2466720"/>
            <a:ext cx="961920" cy="9619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6"/>
          <p:cNvSpPr/>
          <p:nvPr/>
        </p:nvSpPr>
        <p:spPr>
          <a:xfrm>
            <a:off x="5125680" y="2328120"/>
            <a:ext cx="293400" cy="293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7"/>
          <p:cNvSpPr/>
          <p:nvPr/>
        </p:nvSpPr>
        <p:spPr>
          <a:xfrm>
            <a:off x="6492240" y="0"/>
            <a:ext cx="5699520" cy="4059000"/>
          </a:xfrm>
          <a:custGeom>
            <a:avLst/>
            <a:gdLst/>
            <a:ahLst/>
            <a:cxnLst/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Line 8"/>
          <p:cNvSpPr/>
          <p:nvPr/>
        </p:nvSpPr>
        <p:spPr>
          <a:xfrm>
            <a:off x="7800120" y="4525200"/>
            <a:ext cx="360" cy="1737360"/>
          </a:xfrm>
          <a:prstGeom prst="line">
            <a:avLst/>
          </a:prstGeom>
          <a:ln w="19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801187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1DC6592-DED0-4DFA-9CCA-C3C679F6D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434" y="0"/>
            <a:ext cx="3787131" cy="6858000"/>
          </a:xfrm>
          <a:prstGeom prst="rect">
            <a:avLst/>
          </a:prstGeom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26CDB062-A678-408B-B0B8-E16A394B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78098" cy="874739"/>
          </a:xfrm>
        </p:spPr>
        <p:txBody>
          <a:bodyPr/>
          <a:lstStyle/>
          <a:p>
            <a:r>
              <a:rPr lang="ko-KR" altLang="en-US" dirty="0"/>
              <a:t>메인 페이지</a:t>
            </a:r>
          </a:p>
        </p:txBody>
      </p:sp>
    </p:spTree>
    <p:extLst>
      <p:ext uri="{BB962C8B-B14F-4D97-AF65-F5344CB8AC3E}">
        <p14:creationId xmlns:p14="http://schemas.microsoft.com/office/powerpoint/2010/main" val="283017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C002E2C-386A-45C0-9803-EBC785C81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647" y="874739"/>
            <a:ext cx="3304082" cy="598326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FAE5AE1-C199-44E8-97BC-33E96C888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271" y="874739"/>
            <a:ext cx="3304082" cy="5983261"/>
          </a:xfrm>
          <a:prstGeom prst="rect">
            <a:avLst/>
          </a:prstGeom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26CDB062-A678-408B-B0B8-E16A394B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78098" cy="874739"/>
          </a:xfrm>
        </p:spPr>
        <p:txBody>
          <a:bodyPr/>
          <a:lstStyle/>
          <a:p>
            <a:r>
              <a:rPr lang="ko-KR" altLang="en-US"/>
              <a:t>스피커 설정 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5302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C002E2C-386A-45C0-9803-EBC785C81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647" y="874739"/>
            <a:ext cx="3304082" cy="598326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FAE5AE1-C199-44E8-97BC-33E96C888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271" y="874739"/>
            <a:ext cx="3304082" cy="5983261"/>
          </a:xfrm>
          <a:prstGeom prst="rect">
            <a:avLst/>
          </a:prstGeom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26CDB062-A678-408B-B0B8-E16A394B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78098" cy="874739"/>
          </a:xfrm>
        </p:spPr>
        <p:txBody>
          <a:bodyPr/>
          <a:lstStyle/>
          <a:p>
            <a:r>
              <a:rPr lang="ko-KR" altLang="en-US"/>
              <a:t>스피커 설정 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9795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26CDB062-A678-408B-B0B8-E16A394B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78098" cy="874739"/>
          </a:xfrm>
        </p:spPr>
        <p:txBody>
          <a:bodyPr/>
          <a:lstStyle/>
          <a:p>
            <a:r>
              <a:rPr lang="ko-KR" altLang="en-US" dirty="0"/>
              <a:t>대본 저장소 페이지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5254C6-322D-40C4-A9A5-E11F2500E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661" y="874740"/>
            <a:ext cx="3304081" cy="59832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3FF378C-DE9F-4E4D-9FEA-B7D40BD3C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261" y="874738"/>
            <a:ext cx="3304082" cy="598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101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26CDB062-A678-408B-B0B8-E16A394B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78098" cy="874739"/>
          </a:xfrm>
        </p:spPr>
        <p:txBody>
          <a:bodyPr/>
          <a:lstStyle/>
          <a:p>
            <a:r>
              <a:rPr lang="ko-KR" altLang="en-US" dirty="0"/>
              <a:t>대본 목록 페이지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EA5EC1-99C9-4B6D-A770-98B830421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568" y="874739"/>
            <a:ext cx="3304082" cy="598326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8098833-1517-4B16-9740-8C5CA04D8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358" y="874737"/>
            <a:ext cx="3304083" cy="598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361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26CDB062-A678-408B-B0B8-E16A394B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78098" cy="874739"/>
          </a:xfrm>
        </p:spPr>
        <p:txBody>
          <a:bodyPr/>
          <a:lstStyle/>
          <a:p>
            <a:r>
              <a:rPr lang="ko-KR" altLang="en-US" dirty="0"/>
              <a:t>재생 목록 페이지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D7A1E35-490B-4B4A-A177-0C94CD632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228" y="874739"/>
            <a:ext cx="3304082" cy="598326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EFF5FEE-45B0-4037-996F-E68E06BCE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713" y="874738"/>
            <a:ext cx="3304082" cy="598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573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F28482A8-A1A1-450B-8289-F24EB0C35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서버 진행 상황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F7E59EC4-E5B9-4F07-A8C3-E65713359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7609"/>
          </a:xfrm>
        </p:spPr>
        <p:txBody>
          <a:bodyPr/>
          <a:lstStyle/>
          <a:p>
            <a:r>
              <a:rPr lang="en-US" altLang="ko-KR" dirty="0"/>
              <a:t>Node.js</a:t>
            </a:r>
            <a:r>
              <a:rPr lang="ko-KR" altLang="en-US" dirty="0"/>
              <a:t>로 진행 할 예정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제목 8">
            <a:extLst>
              <a:ext uri="{FF2B5EF4-FFF2-40B4-BE49-F238E27FC236}">
                <a16:creationId xmlns:a16="http://schemas.microsoft.com/office/drawing/2014/main" id="{D6316A18-BBB2-49DE-8C69-D7125BAFA8D0}"/>
              </a:ext>
            </a:extLst>
          </p:cNvPr>
          <p:cNvSpPr txBox="1">
            <a:spLocks/>
          </p:cNvSpPr>
          <p:nvPr/>
        </p:nvSpPr>
        <p:spPr>
          <a:xfrm>
            <a:off x="838200" y="25478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라즈베리 파이 진행 상황</a:t>
            </a:r>
          </a:p>
        </p:txBody>
      </p:sp>
      <p:sp>
        <p:nvSpPr>
          <p:cNvPr id="12" name="내용 개체 틀 9">
            <a:extLst>
              <a:ext uri="{FF2B5EF4-FFF2-40B4-BE49-F238E27FC236}">
                <a16:creationId xmlns:a16="http://schemas.microsoft.com/office/drawing/2014/main" id="{C6BB978A-5224-4320-ABF8-1A69ADA1A355}"/>
              </a:ext>
            </a:extLst>
          </p:cNvPr>
          <p:cNvSpPr txBox="1">
            <a:spLocks/>
          </p:cNvSpPr>
          <p:nvPr/>
        </p:nvSpPr>
        <p:spPr>
          <a:xfrm>
            <a:off x="838200" y="3987936"/>
            <a:ext cx="10515600" cy="2319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EMMC </a:t>
            </a:r>
            <a:r>
              <a:rPr lang="ko-KR" altLang="en-US" dirty="0"/>
              <a:t>부팅 불가 </a:t>
            </a:r>
            <a:r>
              <a:rPr lang="en-US" altLang="ko-KR" dirty="0"/>
              <a:t>=&gt; </a:t>
            </a:r>
            <a:r>
              <a:rPr lang="ko-KR" altLang="en-US" dirty="0"/>
              <a:t>개인 </a:t>
            </a:r>
            <a:r>
              <a:rPr lang="en-US" altLang="ko-KR" dirty="0"/>
              <a:t>microSD</a:t>
            </a:r>
            <a:r>
              <a:rPr lang="ko-KR" altLang="en-US" dirty="0"/>
              <a:t>카드를 활용 중</a:t>
            </a:r>
            <a:endParaRPr lang="en-US" altLang="ko-KR" dirty="0"/>
          </a:p>
          <a:p>
            <a:r>
              <a:rPr lang="en-US" altLang="ko-KR" dirty="0"/>
              <a:t>xml</a:t>
            </a:r>
            <a:r>
              <a:rPr lang="ko-KR" altLang="en-US" dirty="0"/>
              <a:t>파일에서 대사를 인식</a:t>
            </a:r>
            <a:endParaRPr lang="en-US" altLang="ko-KR" dirty="0"/>
          </a:p>
          <a:p>
            <a:r>
              <a:rPr lang="ko-KR" altLang="en-US" dirty="0"/>
              <a:t>인식한 대사를 </a:t>
            </a:r>
            <a:r>
              <a:rPr lang="en-US" altLang="ko-KR" dirty="0"/>
              <a:t>TTS</a:t>
            </a:r>
            <a:r>
              <a:rPr lang="ko-KR" altLang="en-US" dirty="0"/>
              <a:t>로 읽기 가능</a:t>
            </a:r>
            <a:endParaRPr lang="en-US" altLang="ko-KR" dirty="0"/>
          </a:p>
          <a:p>
            <a:r>
              <a:rPr lang="en-US" altLang="ko-KR" dirty="0"/>
              <a:t>TTS</a:t>
            </a:r>
            <a:r>
              <a:rPr lang="ko-KR" altLang="en-US" dirty="0"/>
              <a:t> 파일을 스피커로 송출 가능</a:t>
            </a:r>
          </a:p>
        </p:txBody>
      </p:sp>
    </p:spTree>
    <p:extLst>
      <p:ext uri="{BB962C8B-B14F-4D97-AF65-F5344CB8AC3E}">
        <p14:creationId xmlns:p14="http://schemas.microsoft.com/office/powerpoint/2010/main" val="1936974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8">
            <a:extLst>
              <a:ext uri="{FF2B5EF4-FFF2-40B4-BE49-F238E27FC236}">
                <a16:creationId xmlns:a16="http://schemas.microsoft.com/office/drawing/2014/main" id="{D6316A18-BBB2-49DE-8C69-D7125BAFA8D0}"/>
              </a:ext>
            </a:extLst>
          </p:cNvPr>
          <p:cNvSpPr txBox="1">
            <a:spLocks/>
          </p:cNvSpPr>
          <p:nvPr/>
        </p:nvSpPr>
        <p:spPr>
          <a:xfrm>
            <a:off x="68179" y="0"/>
            <a:ext cx="10515600" cy="950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스크립트 형식</a:t>
            </a:r>
          </a:p>
        </p:txBody>
      </p:sp>
      <p:sp>
        <p:nvSpPr>
          <p:cNvPr id="12" name="내용 개체 틀 9">
            <a:extLst>
              <a:ext uri="{FF2B5EF4-FFF2-40B4-BE49-F238E27FC236}">
                <a16:creationId xmlns:a16="http://schemas.microsoft.com/office/drawing/2014/main" id="{C6BB978A-5224-4320-ABF8-1A69ADA1A355}"/>
              </a:ext>
            </a:extLst>
          </p:cNvPr>
          <p:cNvSpPr txBox="1">
            <a:spLocks/>
          </p:cNvSpPr>
          <p:nvPr/>
        </p:nvSpPr>
        <p:spPr>
          <a:xfrm>
            <a:off x="0" y="1084932"/>
            <a:ext cx="6096000" cy="510219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&lt;?xml version="1.0" encoding="UTF-8"?&gt;</a:t>
            </a:r>
          </a:p>
          <a:p>
            <a:pPr marL="0" indent="0">
              <a:buNone/>
            </a:pPr>
            <a:r>
              <a:rPr lang="en-US" altLang="ko-KR" dirty="0"/>
              <a:t>&lt;format&gt;</a:t>
            </a:r>
          </a:p>
          <a:p>
            <a:pPr marL="0" indent="0">
              <a:buNone/>
            </a:pPr>
            <a:r>
              <a:rPr lang="en-US" altLang="ko-KR" dirty="0"/>
              <a:t>	&lt;title&gt;</a:t>
            </a:r>
            <a:r>
              <a:rPr lang="ko-KR" altLang="en-US" dirty="0"/>
              <a:t>콩쥐팥쥐</a:t>
            </a:r>
            <a:r>
              <a:rPr lang="en-US" altLang="ko-KR" dirty="0"/>
              <a:t>&lt;/title&gt;</a:t>
            </a:r>
          </a:p>
          <a:p>
            <a:pPr marL="0" indent="0">
              <a:buNone/>
            </a:pPr>
            <a:r>
              <a:rPr lang="en-US" altLang="ko-KR" dirty="0"/>
              <a:t>	&lt;header&gt;</a:t>
            </a:r>
          </a:p>
          <a:p>
            <a:pPr marL="0" indent="0">
              <a:buNone/>
            </a:pPr>
            <a:r>
              <a:rPr lang="en-US" altLang="ko-KR" dirty="0"/>
              <a:t>		&lt;version&gt;1.0&lt;/version&gt;</a:t>
            </a:r>
          </a:p>
          <a:p>
            <a:pPr marL="0" indent="0">
              <a:buNone/>
            </a:pPr>
            <a:r>
              <a:rPr lang="en-US" altLang="ko-KR" dirty="0"/>
              <a:t>		&lt;</a:t>
            </a:r>
            <a:r>
              <a:rPr lang="en-US" altLang="ko-KR" dirty="0" err="1"/>
              <a:t>numofactor</a:t>
            </a:r>
            <a:r>
              <a:rPr lang="en-US" altLang="ko-KR" dirty="0"/>
              <a:t>&gt;4&lt;/</a:t>
            </a:r>
            <a:r>
              <a:rPr lang="en-US" altLang="ko-KR" dirty="0" err="1"/>
              <a:t>numofactor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		&lt;</a:t>
            </a:r>
            <a:r>
              <a:rPr lang="en-US" altLang="ko-KR" dirty="0" err="1"/>
              <a:t>numofadialogue</a:t>
            </a:r>
            <a:r>
              <a:rPr lang="en-US" altLang="ko-KR" dirty="0"/>
              <a:t>&gt;11&lt;/</a:t>
            </a:r>
            <a:r>
              <a:rPr lang="en-US" altLang="ko-KR" dirty="0" err="1"/>
              <a:t>numofadialogue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		&lt;</a:t>
            </a:r>
            <a:r>
              <a:rPr lang="en-US" altLang="ko-KR" dirty="0" err="1"/>
              <a:t>numofline</a:t>
            </a:r>
            <a:r>
              <a:rPr lang="en-US" altLang="ko-KR" dirty="0"/>
              <a:t>&gt;11&lt;/</a:t>
            </a:r>
            <a:r>
              <a:rPr lang="en-US" altLang="ko-KR" dirty="0" err="1"/>
              <a:t>numofline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	&lt;/header&gt;</a:t>
            </a:r>
          </a:p>
          <a:p>
            <a:pPr marL="0" indent="0">
              <a:buNone/>
            </a:pPr>
            <a:r>
              <a:rPr lang="en-US" altLang="ko-KR" dirty="0"/>
              <a:t>	&lt;characters&gt;</a:t>
            </a:r>
          </a:p>
          <a:p>
            <a:pPr marL="0" indent="0">
              <a:buNone/>
            </a:pPr>
            <a:r>
              <a:rPr lang="en-US" altLang="ko-KR" dirty="0"/>
              <a:t>		&lt;character name="</a:t>
            </a:r>
            <a:r>
              <a:rPr lang="ko-KR" altLang="en-US" dirty="0"/>
              <a:t>콩쥐</a:t>
            </a:r>
            <a:r>
              <a:rPr lang="en-US" altLang="ko-KR" dirty="0"/>
              <a:t>" gender="</a:t>
            </a:r>
            <a:r>
              <a:rPr lang="ko-KR" altLang="en-US" dirty="0"/>
              <a:t>여자</a:t>
            </a:r>
            <a:r>
              <a:rPr lang="en-US" altLang="ko-KR" dirty="0"/>
              <a:t>" age="10"&gt;&lt;/character&gt;</a:t>
            </a:r>
          </a:p>
          <a:p>
            <a:pPr marL="0" indent="0">
              <a:buNone/>
            </a:pPr>
            <a:r>
              <a:rPr lang="en-US" altLang="ko-KR" dirty="0"/>
              <a:t>		&lt;character name="</a:t>
            </a:r>
            <a:r>
              <a:rPr lang="ko-KR" altLang="en-US" dirty="0"/>
              <a:t>팥쥐</a:t>
            </a:r>
            <a:r>
              <a:rPr lang="en-US" altLang="ko-KR" dirty="0"/>
              <a:t>" gender="</a:t>
            </a:r>
            <a:r>
              <a:rPr lang="ko-KR" altLang="en-US" dirty="0"/>
              <a:t>여자</a:t>
            </a:r>
            <a:r>
              <a:rPr lang="en-US" altLang="ko-KR" dirty="0"/>
              <a:t>" age="11"&gt;&lt;/character&gt;</a:t>
            </a:r>
          </a:p>
          <a:p>
            <a:pPr marL="0" indent="0">
              <a:buNone/>
            </a:pPr>
            <a:r>
              <a:rPr lang="en-US" altLang="ko-KR" dirty="0"/>
              <a:t>		&lt;character name="</a:t>
            </a:r>
            <a:r>
              <a:rPr lang="ko-KR" altLang="en-US" dirty="0"/>
              <a:t>새엄마</a:t>
            </a:r>
            <a:r>
              <a:rPr lang="en-US" altLang="ko-KR" dirty="0"/>
              <a:t>" gender="</a:t>
            </a:r>
            <a:r>
              <a:rPr lang="ko-KR" altLang="en-US" dirty="0"/>
              <a:t>여자</a:t>
            </a:r>
            <a:r>
              <a:rPr lang="en-US" altLang="ko-KR" dirty="0"/>
              <a:t>" age="35"&gt;&lt;/character&gt;</a:t>
            </a:r>
          </a:p>
          <a:p>
            <a:pPr marL="0" indent="0">
              <a:buNone/>
            </a:pPr>
            <a:r>
              <a:rPr lang="en-US" altLang="ko-KR" dirty="0"/>
              <a:t>		&lt;character name="</a:t>
            </a:r>
            <a:r>
              <a:rPr lang="ko-KR" altLang="en-US" dirty="0" err="1"/>
              <a:t>나레이션</a:t>
            </a:r>
            <a:r>
              <a:rPr lang="en-US" altLang="ko-KR" dirty="0"/>
              <a:t>" gender="</a:t>
            </a:r>
            <a:r>
              <a:rPr lang="ko-KR" altLang="en-US" dirty="0"/>
              <a:t>남자</a:t>
            </a:r>
            <a:r>
              <a:rPr lang="en-US" altLang="ko-KR" dirty="0"/>
              <a:t>" age="25"&gt;&lt;/character&gt;</a:t>
            </a:r>
          </a:p>
          <a:p>
            <a:pPr marL="0" indent="0">
              <a:buNone/>
            </a:pPr>
            <a:r>
              <a:rPr lang="en-US" altLang="ko-KR" dirty="0"/>
              <a:t>	&lt;/characters&gt;&lt;/format&gt;</a:t>
            </a:r>
          </a:p>
        </p:txBody>
      </p:sp>
      <p:sp>
        <p:nvSpPr>
          <p:cNvPr id="13" name="내용 개체 틀 9">
            <a:extLst>
              <a:ext uri="{FF2B5EF4-FFF2-40B4-BE49-F238E27FC236}">
                <a16:creationId xmlns:a16="http://schemas.microsoft.com/office/drawing/2014/main" id="{D2E04A1A-D0FF-4B37-964C-4D4F6C69F572}"/>
              </a:ext>
            </a:extLst>
          </p:cNvPr>
          <p:cNvSpPr txBox="1">
            <a:spLocks/>
          </p:cNvSpPr>
          <p:nvPr/>
        </p:nvSpPr>
        <p:spPr>
          <a:xfrm>
            <a:off x="5847347" y="0"/>
            <a:ext cx="6276474" cy="6858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r>
              <a:rPr lang="en-US" altLang="ko-KR" sz="1500" dirty="0"/>
              <a:t>&lt;script&gt;</a:t>
            </a:r>
          </a:p>
          <a:p>
            <a:pPr marL="0" indent="0">
              <a:buNone/>
            </a:pPr>
            <a:r>
              <a:rPr lang="en-US" altLang="ko-KR" sz="1500" dirty="0"/>
              <a:t>		&lt;dialogue index="1"&gt;</a:t>
            </a:r>
          </a:p>
          <a:p>
            <a:pPr marL="0" indent="0">
              <a:buNone/>
            </a:pPr>
            <a:r>
              <a:rPr lang="en-US" altLang="ko-KR" sz="1500" dirty="0"/>
              <a:t>			&lt;actor&gt;</a:t>
            </a:r>
            <a:r>
              <a:rPr lang="ko-KR" altLang="en-US" sz="1500" dirty="0"/>
              <a:t>콩쥐</a:t>
            </a:r>
            <a:r>
              <a:rPr lang="en-US" altLang="ko-KR" sz="1500" dirty="0"/>
              <a:t>&lt;/actor&gt;</a:t>
            </a:r>
          </a:p>
          <a:p>
            <a:pPr marL="0" indent="0">
              <a:buNone/>
            </a:pPr>
            <a:r>
              <a:rPr lang="en-US" altLang="ko-KR" sz="1500" dirty="0"/>
              <a:t>			&lt;line&gt;</a:t>
            </a:r>
            <a:r>
              <a:rPr lang="ko-KR" altLang="en-US" sz="1500" dirty="0"/>
              <a:t>아</a:t>
            </a:r>
            <a:r>
              <a:rPr lang="en-US" altLang="ko-KR" sz="1500" dirty="0"/>
              <a:t>! </a:t>
            </a:r>
            <a:r>
              <a:rPr lang="ko-KR" altLang="en-US" sz="1500" dirty="0"/>
              <a:t>잘 잤다</a:t>
            </a:r>
            <a:r>
              <a:rPr lang="en-US" altLang="ko-KR" sz="1500" dirty="0"/>
              <a:t>. </a:t>
            </a:r>
            <a:r>
              <a:rPr lang="ko-KR" altLang="en-US" sz="1500" dirty="0"/>
              <a:t>서둘러 아침을 </a:t>
            </a:r>
            <a:r>
              <a:rPr lang="en-US" altLang="ko-KR" sz="1500" dirty="0"/>
              <a:t>			</a:t>
            </a:r>
            <a:r>
              <a:rPr lang="ko-KR" altLang="en-US" sz="1500" dirty="0" err="1"/>
              <a:t>해야지</a:t>
            </a:r>
            <a:r>
              <a:rPr lang="en-US" altLang="ko-KR" sz="1500" dirty="0"/>
              <a:t>.&lt;/line&gt;</a:t>
            </a:r>
          </a:p>
          <a:p>
            <a:pPr marL="0" indent="0">
              <a:buNone/>
            </a:pPr>
            <a:r>
              <a:rPr lang="en-US" altLang="ko-KR" sz="1500" dirty="0"/>
              <a:t>		&lt;/dialogue&gt;</a:t>
            </a:r>
          </a:p>
          <a:p>
            <a:pPr marL="0" indent="0">
              <a:buNone/>
            </a:pPr>
            <a:r>
              <a:rPr lang="en-US" altLang="ko-KR" sz="1500" dirty="0"/>
              <a:t>		&lt;dialogue index="2"&gt;</a:t>
            </a:r>
          </a:p>
          <a:p>
            <a:pPr marL="0" indent="0">
              <a:buNone/>
            </a:pPr>
            <a:r>
              <a:rPr lang="en-US" altLang="ko-KR" sz="1500" dirty="0"/>
              <a:t>			&lt;actor&gt;</a:t>
            </a:r>
            <a:r>
              <a:rPr lang="ko-KR" altLang="en-US" sz="1500" dirty="0"/>
              <a:t>콩쥐</a:t>
            </a:r>
            <a:r>
              <a:rPr lang="en-US" altLang="ko-KR" sz="1500" dirty="0"/>
              <a:t>&lt;/actor&gt;</a:t>
            </a:r>
          </a:p>
          <a:p>
            <a:pPr marL="0" indent="0">
              <a:buNone/>
            </a:pPr>
            <a:r>
              <a:rPr lang="en-US" altLang="ko-KR" sz="1500" dirty="0"/>
              <a:t>			&lt;line&gt;</a:t>
            </a:r>
            <a:r>
              <a:rPr lang="ko-KR" altLang="en-US" sz="1500" dirty="0"/>
              <a:t>엄마</a:t>
            </a:r>
            <a:r>
              <a:rPr lang="en-US" altLang="ko-KR" sz="1500" dirty="0"/>
              <a:t>,</a:t>
            </a:r>
            <a:r>
              <a:rPr lang="ko-KR" altLang="en-US" sz="1500" dirty="0"/>
              <a:t>언니 일어나세요</a:t>
            </a:r>
            <a:r>
              <a:rPr lang="en-US" altLang="ko-KR" sz="1500" dirty="0"/>
              <a:t>.</a:t>
            </a:r>
            <a:r>
              <a:rPr lang="ko-KR" altLang="en-US" sz="1500" dirty="0" err="1"/>
              <a:t>밥먹어요</a:t>
            </a:r>
            <a:r>
              <a:rPr lang="en-US" altLang="ko-KR" sz="1500" dirty="0"/>
              <a:t>		&lt;/line&gt;</a:t>
            </a:r>
          </a:p>
          <a:p>
            <a:pPr marL="0" indent="0">
              <a:buNone/>
            </a:pPr>
            <a:r>
              <a:rPr lang="en-US" altLang="ko-KR" sz="1500" dirty="0"/>
              <a:t>		&lt;/dialogue&gt;</a:t>
            </a:r>
          </a:p>
          <a:p>
            <a:pPr marL="0" indent="0">
              <a:buNone/>
            </a:pPr>
            <a:r>
              <a:rPr lang="en-US" altLang="ko-KR" sz="1500" dirty="0"/>
              <a:t>		&lt;dialogue index="3"&gt;</a:t>
            </a:r>
          </a:p>
          <a:p>
            <a:pPr marL="0" indent="0">
              <a:buNone/>
            </a:pPr>
            <a:r>
              <a:rPr lang="en-US" altLang="ko-KR" sz="1500" dirty="0"/>
              <a:t>			&lt;actor&gt;</a:t>
            </a:r>
            <a:r>
              <a:rPr lang="ko-KR" altLang="en-US" sz="1500" dirty="0"/>
              <a:t>새엄마</a:t>
            </a:r>
            <a:r>
              <a:rPr lang="en-US" altLang="ko-KR" sz="1500" dirty="0"/>
              <a:t>&lt;/actor&gt;</a:t>
            </a:r>
          </a:p>
          <a:p>
            <a:pPr marL="0" indent="0">
              <a:buNone/>
            </a:pPr>
            <a:r>
              <a:rPr lang="en-US" altLang="ko-KR" sz="1500" dirty="0"/>
              <a:t>			&lt;line&gt;</a:t>
            </a:r>
            <a:r>
              <a:rPr lang="ko-KR" altLang="en-US" sz="1500" dirty="0"/>
              <a:t>조금 있다가 먹자</a:t>
            </a:r>
            <a:r>
              <a:rPr lang="en-US" altLang="ko-KR" sz="1500" dirty="0"/>
              <a:t>. &lt;/line&gt;</a:t>
            </a:r>
          </a:p>
          <a:p>
            <a:pPr marL="0" indent="0">
              <a:buNone/>
            </a:pPr>
            <a:r>
              <a:rPr lang="en-US" altLang="ko-KR" sz="1500" dirty="0"/>
              <a:t>		&lt;/dialogue&gt;</a:t>
            </a:r>
          </a:p>
          <a:p>
            <a:pPr marL="0" indent="0">
              <a:buNone/>
            </a:pPr>
            <a:r>
              <a:rPr lang="en-US" altLang="ko-KR" sz="1500" dirty="0"/>
              <a:t>		&lt;dialogue index="4"&gt;</a:t>
            </a:r>
          </a:p>
          <a:p>
            <a:pPr marL="0" indent="0">
              <a:buNone/>
            </a:pPr>
            <a:r>
              <a:rPr lang="en-US" altLang="ko-KR" sz="1500" dirty="0"/>
              <a:t>			&lt;actor&gt;</a:t>
            </a:r>
            <a:r>
              <a:rPr lang="ko-KR" altLang="en-US" sz="1500" dirty="0"/>
              <a:t>콩쥐</a:t>
            </a:r>
            <a:r>
              <a:rPr lang="en-US" altLang="ko-KR" sz="1500" dirty="0"/>
              <a:t>&lt;/actor&gt;</a:t>
            </a:r>
          </a:p>
          <a:p>
            <a:pPr marL="0" indent="0">
              <a:buNone/>
            </a:pPr>
            <a:r>
              <a:rPr lang="en-US" altLang="ko-KR" sz="1500" dirty="0"/>
              <a:t>			&lt;line&gt;</a:t>
            </a:r>
            <a:r>
              <a:rPr lang="ko-KR" altLang="en-US" sz="1500" dirty="0"/>
              <a:t>일어나세요</a:t>
            </a:r>
            <a:r>
              <a:rPr lang="en-US" altLang="ko-KR" sz="1500" dirty="0"/>
              <a:t>. 9</a:t>
            </a:r>
            <a:r>
              <a:rPr lang="ko-KR" altLang="en-US" sz="1500" dirty="0"/>
              <a:t>시가 넘었어요</a:t>
            </a:r>
            <a:r>
              <a:rPr lang="en-US" altLang="ko-KR" sz="1500" dirty="0"/>
              <a:t>.			&lt;/line&gt;</a:t>
            </a:r>
          </a:p>
          <a:p>
            <a:pPr marL="0" indent="0">
              <a:buNone/>
            </a:pPr>
            <a:r>
              <a:rPr lang="en-US" altLang="ko-KR" sz="1500" dirty="0"/>
              <a:t>		&lt;/dialogue&gt;</a:t>
            </a:r>
          </a:p>
          <a:p>
            <a:pPr marL="0" indent="0">
              <a:buNone/>
            </a:pPr>
            <a:r>
              <a:rPr lang="en-US" altLang="ko-KR" sz="1500" dirty="0"/>
              <a:t>	&lt;/script&gt;</a:t>
            </a:r>
          </a:p>
          <a:p>
            <a:pPr marL="0" indent="0">
              <a:buNone/>
            </a:pPr>
            <a:r>
              <a:rPr lang="en-US" altLang="ko-KR" sz="1500" dirty="0"/>
              <a:t>&lt;/format&gt;</a:t>
            </a:r>
          </a:p>
        </p:txBody>
      </p:sp>
    </p:spTree>
    <p:extLst>
      <p:ext uri="{BB962C8B-B14F-4D97-AF65-F5344CB8AC3E}">
        <p14:creationId xmlns:p14="http://schemas.microsoft.com/office/powerpoint/2010/main" val="3662108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85</Words>
  <Application>Microsoft Office PowerPoint</Application>
  <PresentationFormat>와이드스크린</PresentationFormat>
  <Paragraphs>53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굴림</vt:lpstr>
      <vt:lpstr>맑은 고딕</vt:lpstr>
      <vt:lpstr>바탕</vt:lpstr>
      <vt:lpstr>Arial</vt:lpstr>
      <vt:lpstr>Office 테마</vt:lpstr>
      <vt:lpstr>PowerPoint 프레젠테이션</vt:lpstr>
      <vt:lpstr>메인 페이지</vt:lpstr>
      <vt:lpstr>스피커 설정 페이지</vt:lpstr>
      <vt:lpstr>스피커 설정 페이지</vt:lpstr>
      <vt:lpstr>대본 저장소 페이지</vt:lpstr>
      <vt:lpstr>대본 목록 페이지</vt:lpstr>
      <vt:lpstr>재생 목록 페이지</vt:lpstr>
      <vt:lpstr>웹 서버 진행 상황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SH415</dc:creator>
  <cp:lastModifiedBy>승우 김</cp:lastModifiedBy>
  <cp:revision>76</cp:revision>
  <dcterms:created xsi:type="dcterms:W3CDTF">2019-11-25T03:59:33Z</dcterms:created>
  <dcterms:modified xsi:type="dcterms:W3CDTF">2020-03-17T11:24:18Z</dcterms:modified>
</cp:coreProperties>
</file>