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85" r:id="rId3"/>
    <p:sldId id="273" r:id="rId4"/>
    <p:sldId id="286" r:id="rId5"/>
    <p:sldId id="307" r:id="rId6"/>
    <p:sldId id="275" r:id="rId7"/>
    <p:sldId id="293" r:id="rId8"/>
    <p:sldId id="294" r:id="rId9"/>
    <p:sldId id="295" r:id="rId10"/>
    <p:sldId id="292" r:id="rId11"/>
    <p:sldId id="297" r:id="rId12"/>
    <p:sldId id="296" r:id="rId13"/>
    <p:sldId id="300" r:id="rId14"/>
    <p:sldId id="287" r:id="rId15"/>
    <p:sldId id="301" r:id="rId16"/>
    <p:sldId id="302" r:id="rId17"/>
    <p:sldId id="304" r:id="rId18"/>
    <p:sldId id="305" r:id="rId19"/>
    <p:sldId id="306" r:id="rId20"/>
    <p:sldId id="284" r:id="rId21"/>
    <p:sldId id="30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37" autoAdjust="0"/>
  </p:normalViewPr>
  <p:slideViewPr>
    <p:cSldViewPr snapToGrid="0">
      <p:cViewPr varScale="1">
        <p:scale>
          <a:sx n="81" d="100"/>
          <a:sy n="81" d="100"/>
        </p:scale>
        <p:origin x="72" y="312"/>
      </p:cViewPr>
      <p:guideLst/>
    </p:cSldViewPr>
  </p:slideViewPr>
  <p:outlineViewPr>
    <p:cViewPr>
      <p:scale>
        <a:sx n="66" d="100"/>
        <a:sy n="66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05FA3-A670-4C0F-A441-2663CADF0B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2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br>
              <a:rPr dirty="0"/>
            </a:br>
            <a:r>
              <a:rPr lang="en-US" altLang="ko-KR" sz="4000" b="1" spc="-1" dirty="0">
                <a:solidFill>
                  <a:srgbClr val="000000"/>
                </a:solidFill>
                <a:latin typeface="맑은 고딕"/>
              </a:rPr>
              <a:t>GUI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132671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67" y="1497876"/>
            <a:ext cx="794352" cy="79435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BEF9542-E581-4D99-99E5-A98F5320D61B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90A28-11DE-480B-BF85-8F774292CF1A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FFDE138-EBF0-4363-986B-853378E4A635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7292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7">
            <a:extLst>
              <a:ext uri="{FF2B5EF4-FFF2-40B4-BE49-F238E27FC236}">
                <a16:creationId xmlns:a16="http://schemas.microsoft.com/office/drawing/2014/main" id="{8212E390-97A7-4DB2-8233-5B9416BE9AF8}"/>
              </a:ext>
            </a:extLst>
          </p:cNvPr>
          <p:cNvSpPr/>
          <p:nvPr/>
        </p:nvSpPr>
        <p:spPr>
          <a:xfrm>
            <a:off x="6304713" y="15797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1" name="모서리가 둥근 직사각형 29">
            <a:extLst>
              <a:ext uri="{FF2B5EF4-FFF2-40B4-BE49-F238E27FC236}">
                <a16:creationId xmlns:a16="http://schemas.microsoft.com/office/drawing/2014/main" id="{8561EBFE-EED1-4978-ADEF-DCC644D803EE}"/>
              </a:ext>
            </a:extLst>
          </p:cNvPr>
          <p:cNvSpPr/>
          <p:nvPr/>
        </p:nvSpPr>
        <p:spPr>
          <a:xfrm>
            <a:off x="6304713" y="226938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12" name="모서리가 둥근 직사각형 30">
            <a:extLst>
              <a:ext uri="{FF2B5EF4-FFF2-40B4-BE49-F238E27FC236}">
                <a16:creationId xmlns:a16="http://schemas.microsoft.com/office/drawing/2014/main" id="{34C2EDE6-4912-4681-B5F5-A49A1492A05B}"/>
              </a:ext>
            </a:extLst>
          </p:cNvPr>
          <p:cNvSpPr/>
          <p:nvPr/>
        </p:nvSpPr>
        <p:spPr>
          <a:xfrm>
            <a:off x="6304713" y="29590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8030A29F-BFB8-4CC3-A9A7-9CEFDA4F9729}"/>
              </a:ext>
            </a:extLst>
          </p:cNvPr>
          <p:cNvSpPr/>
          <p:nvPr/>
        </p:nvSpPr>
        <p:spPr>
          <a:xfrm>
            <a:off x="6304713" y="3645923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4" name="모서리가 둥근 직사각형 33">
            <a:extLst>
              <a:ext uri="{FF2B5EF4-FFF2-40B4-BE49-F238E27FC236}">
                <a16:creationId xmlns:a16="http://schemas.microsoft.com/office/drawing/2014/main" id="{F4552AD2-4421-4DF2-9B5B-2914C23099A3}"/>
              </a:ext>
            </a:extLst>
          </p:cNvPr>
          <p:cNvSpPr/>
          <p:nvPr/>
        </p:nvSpPr>
        <p:spPr>
          <a:xfrm>
            <a:off x="4008030" y="15797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15" name="모서리가 둥근 직사각형 34">
            <a:extLst>
              <a:ext uri="{FF2B5EF4-FFF2-40B4-BE49-F238E27FC236}">
                <a16:creationId xmlns:a16="http://schemas.microsoft.com/office/drawing/2014/main" id="{CE46C136-0EE5-4738-995D-C82F61ED3A26}"/>
              </a:ext>
            </a:extLst>
          </p:cNvPr>
          <p:cNvSpPr/>
          <p:nvPr/>
        </p:nvSpPr>
        <p:spPr>
          <a:xfrm>
            <a:off x="4008131" y="2265947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2</a:t>
            </a:r>
            <a:endParaRPr lang="ko-KR" altLang="en-US" sz="2800" b="1" dirty="0"/>
          </a:p>
        </p:txBody>
      </p:sp>
      <p:sp>
        <p:nvSpPr>
          <p:cNvPr id="16" name="모서리가 둥근 직사각형 35">
            <a:extLst>
              <a:ext uri="{FF2B5EF4-FFF2-40B4-BE49-F238E27FC236}">
                <a16:creationId xmlns:a16="http://schemas.microsoft.com/office/drawing/2014/main" id="{6D305B49-9FF8-4F6F-BDEC-97A22D541786}"/>
              </a:ext>
            </a:extLst>
          </p:cNvPr>
          <p:cNvSpPr/>
          <p:nvPr/>
        </p:nvSpPr>
        <p:spPr>
          <a:xfrm>
            <a:off x="4008030" y="29590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3</a:t>
            </a:r>
            <a:endParaRPr lang="ko-KR" altLang="en-US" sz="2800" b="1" dirty="0"/>
          </a:p>
        </p:txBody>
      </p:sp>
      <p:sp>
        <p:nvSpPr>
          <p:cNvPr id="19" name="모서리가 둥근 직사각형 36">
            <a:extLst>
              <a:ext uri="{FF2B5EF4-FFF2-40B4-BE49-F238E27FC236}">
                <a16:creationId xmlns:a16="http://schemas.microsoft.com/office/drawing/2014/main" id="{BDE98A57-60E4-4D8F-805F-D22641D6AEA5}"/>
              </a:ext>
            </a:extLst>
          </p:cNvPr>
          <p:cNvSpPr/>
          <p:nvPr/>
        </p:nvSpPr>
        <p:spPr>
          <a:xfrm>
            <a:off x="4008030" y="3645923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4</a:t>
            </a:r>
            <a:endParaRPr lang="ko-KR" altLang="en-US" sz="2800" b="1" dirty="0"/>
          </a:p>
        </p:txBody>
      </p:sp>
      <p:sp>
        <p:nvSpPr>
          <p:cNvPr id="22" name="모서리가 둥근 직사각형 31">
            <a:extLst>
              <a:ext uri="{FF2B5EF4-FFF2-40B4-BE49-F238E27FC236}">
                <a16:creationId xmlns:a16="http://schemas.microsoft.com/office/drawing/2014/main" id="{C07BB84D-F6F1-4751-ACB8-13D38877179D}"/>
              </a:ext>
            </a:extLst>
          </p:cNvPr>
          <p:cNvSpPr/>
          <p:nvPr/>
        </p:nvSpPr>
        <p:spPr>
          <a:xfrm>
            <a:off x="4528347" y="4512217"/>
            <a:ext cx="355273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설정 완료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저장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B7C101C-84AA-4BBA-9435-5363D9736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06" y="4674098"/>
            <a:ext cx="794352" cy="794352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42CE83D-FC2D-4E32-AAFA-C34DB17E505A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E29A966-5935-4176-8E1E-A16EE5302270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3AF375-25FF-4D54-A5AB-03F1B3B94FEB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334831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64365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89063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4747793" y="5764365"/>
            <a:ext cx="2632465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574" y="6161149"/>
            <a:ext cx="794352" cy="794352"/>
          </a:xfrm>
          <a:prstGeom prst="rect">
            <a:avLst/>
          </a:prstGeom>
        </p:spPr>
      </p:pic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FAB3E966-8363-4A3C-A096-C1D361B2D3DC}"/>
              </a:ext>
            </a:extLst>
          </p:cNvPr>
          <p:cNvSpPr/>
          <p:nvPr/>
        </p:nvSpPr>
        <p:spPr>
          <a:xfrm>
            <a:off x="324096" y="3046342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3438A80A-BE55-433B-A193-9F92F5A0433A}"/>
              </a:ext>
            </a:extLst>
          </p:cNvPr>
          <p:cNvSpPr/>
          <p:nvPr/>
        </p:nvSpPr>
        <p:spPr>
          <a:xfrm>
            <a:off x="324096" y="2108451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24096" y="3984233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7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54912" y="4774019"/>
            <a:ext cx="268631" cy="476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4096" y="4263661"/>
            <a:ext cx="1861212" cy="431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바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374138-116A-4366-BCD7-8551256B59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5" y="609562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40BD43A-D0ED-4BE6-8E6E-3DB5912768F4}"/>
              </a:ext>
            </a:extLst>
          </p:cNvPr>
          <p:cNvSpPr/>
          <p:nvPr/>
        </p:nvSpPr>
        <p:spPr>
          <a:xfrm>
            <a:off x="1132584" y="1086653"/>
            <a:ext cx="9374491" cy="415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EC4C983-C64E-4B1E-A00F-0D01633ED050}"/>
              </a:ext>
            </a:extLst>
          </p:cNvPr>
          <p:cNvSpPr/>
          <p:nvPr/>
        </p:nvSpPr>
        <p:spPr>
          <a:xfrm>
            <a:off x="1684925" y="1403522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786056-51D8-4D31-98E1-D23690E094F8}"/>
              </a:ext>
            </a:extLst>
          </p:cNvPr>
          <p:cNvSpPr/>
          <p:nvPr/>
        </p:nvSpPr>
        <p:spPr>
          <a:xfrm>
            <a:off x="1684924" y="232652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33166112-7073-4E74-9025-A36FFAD448BC}"/>
              </a:ext>
            </a:extLst>
          </p:cNvPr>
          <p:cNvSpPr/>
          <p:nvPr/>
        </p:nvSpPr>
        <p:spPr>
          <a:xfrm>
            <a:off x="1684923" y="3294676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06D078C6-A94E-44AA-877D-80294E307090}"/>
              </a:ext>
            </a:extLst>
          </p:cNvPr>
          <p:cNvSpPr/>
          <p:nvPr/>
        </p:nvSpPr>
        <p:spPr>
          <a:xfrm>
            <a:off x="1684925" y="4226660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9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0BD43A-D0ED-4BE6-8E6E-3DB5912768F4}"/>
              </a:ext>
            </a:extLst>
          </p:cNvPr>
          <p:cNvSpPr/>
          <p:nvPr/>
        </p:nvSpPr>
        <p:spPr>
          <a:xfrm>
            <a:off x="1132584" y="1113733"/>
            <a:ext cx="9605085" cy="50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EC4C983-C64E-4B1E-A00F-0D01633ED050}"/>
              </a:ext>
            </a:extLst>
          </p:cNvPr>
          <p:cNvSpPr/>
          <p:nvPr/>
        </p:nvSpPr>
        <p:spPr>
          <a:xfrm>
            <a:off x="1684925" y="1403522"/>
            <a:ext cx="7774875" cy="765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786056-51D8-4D31-98E1-D23690E094F8}"/>
              </a:ext>
            </a:extLst>
          </p:cNvPr>
          <p:cNvSpPr/>
          <p:nvPr/>
        </p:nvSpPr>
        <p:spPr>
          <a:xfrm>
            <a:off x="1684924" y="2326528"/>
            <a:ext cx="7714147" cy="765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33166112-7073-4E74-9025-A36FFAD448BC}"/>
              </a:ext>
            </a:extLst>
          </p:cNvPr>
          <p:cNvSpPr/>
          <p:nvPr/>
        </p:nvSpPr>
        <p:spPr>
          <a:xfrm>
            <a:off x="1684923" y="3294676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06D078C6-A94E-44AA-877D-80294E307090}"/>
              </a:ext>
            </a:extLst>
          </p:cNvPr>
          <p:cNvSpPr/>
          <p:nvPr/>
        </p:nvSpPr>
        <p:spPr>
          <a:xfrm>
            <a:off x="1684925" y="4226660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4609665-0021-41F4-A8AD-49EC1ADC65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49" y="1714032"/>
            <a:ext cx="794352" cy="79435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E443A44-56A5-444D-BF85-EDB460908A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51" y="2649638"/>
            <a:ext cx="794352" cy="794352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362C90E3-72A2-47DE-960E-B75AA283E810}"/>
              </a:ext>
            </a:extLst>
          </p:cNvPr>
          <p:cNvSpPr/>
          <p:nvPr/>
        </p:nvSpPr>
        <p:spPr>
          <a:xfrm>
            <a:off x="2928521" y="514585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1428DA0-86BA-4D36-BC27-7914FC2886CC}"/>
              </a:ext>
            </a:extLst>
          </p:cNvPr>
          <p:cNvSpPr/>
          <p:nvPr/>
        </p:nvSpPr>
        <p:spPr>
          <a:xfrm>
            <a:off x="6936222" y="5152185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4226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2" y="1403522"/>
            <a:ext cx="10374641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2" y="2347101"/>
            <a:ext cx="10374641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8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2" y="1403522"/>
            <a:ext cx="10374641" cy="76531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2" y="2347101"/>
            <a:ext cx="10374641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374138-116A-4366-BCD7-8551256B59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11" y="1673265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5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2" y="1403522"/>
            <a:ext cx="10374641" cy="765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2" y="2347101"/>
            <a:ext cx="10374641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90D01192-4FBD-48B8-A4FC-2E15DA11904E}"/>
              </a:ext>
            </a:extLst>
          </p:cNvPr>
          <p:cNvSpPr/>
          <p:nvPr/>
        </p:nvSpPr>
        <p:spPr>
          <a:xfrm>
            <a:off x="0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3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0863" y="244258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대본 저장소</a:t>
            </a:r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A699080-2F4E-4A39-A02C-F0018DC3BD16}"/>
              </a:ext>
            </a:extLst>
          </p:cNvPr>
          <p:cNvSpPr/>
          <p:nvPr/>
        </p:nvSpPr>
        <p:spPr>
          <a:xfrm>
            <a:off x="3788958" y="3729038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재생 목록</a:t>
            </a:r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4A7F31E4-38CE-4B53-9F7B-02954FDE2580}"/>
              </a:ext>
            </a:extLst>
          </p:cNvPr>
          <p:cNvSpPr/>
          <p:nvPr/>
        </p:nvSpPr>
        <p:spPr>
          <a:xfrm>
            <a:off x="3779911" y="5015487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설정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376DA-40CF-4E9D-BB39-BAEF4C2B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1"/>
            <a:ext cx="3729038" cy="3729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57AFDD-CFA6-4988-85F2-517171AF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4" y="0"/>
            <a:ext cx="3729038" cy="3729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4B812-2EAD-40CA-8323-EC09CB2A6710}"/>
              </a:ext>
            </a:extLst>
          </p:cNvPr>
          <p:cNvSpPr/>
          <p:nvPr/>
        </p:nvSpPr>
        <p:spPr>
          <a:xfrm>
            <a:off x="3057046" y="5689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너는 나의 친구</a:t>
            </a:r>
            <a:endParaRPr lang="ko-KR" alt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E2819D-94CA-4464-A438-C580756311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82" y="5663340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5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B9F29-6119-4027-AD14-5EF19882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761"/>
            <a:ext cx="10515600" cy="1325563"/>
          </a:xfrm>
        </p:spPr>
        <p:txBody>
          <a:bodyPr/>
          <a:lstStyle/>
          <a:p>
            <a:r>
              <a:rPr lang="ko-KR" altLang="en-US" dirty="0"/>
              <a:t>대본 포맷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5BEE2-61F6-48D0-AB13-A09D2FEE362F}"/>
              </a:ext>
            </a:extLst>
          </p:cNvPr>
          <p:cNvSpPr/>
          <p:nvPr/>
        </p:nvSpPr>
        <p:spPr>
          <a:xfrm>
            <a:off x="762754" y="1343818"/>
            <a:ext cx="3286408" cy="47244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DB9A76-2AB5-45E6-95C1-459852D29941}"/>
              </a:ext>
            </a:extLst>
          </p:cNvPr>
          <p:cNvSpPr/>
          <p:nvPr/>
        </p:nvSpPr>
        <p:spPr>
          <a:xfrm>
            <a:off x="762754" y="1343818"/>
            <a:ext cx="3286408" cy="6337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FCEBF-B748-43EE-BCC5-8E077CA4DF97}"/>
              </a:ext>
            </a:extLst>
          </p:cNvPr>
          <p:cNvSpPr txBox="1"/>
          <p:nvPr/>
        </p:nvSpPr>
        <p:spPr>
          <a:xfrm>
            <a:off x="762754" y="1339291"/>
            <a:ext cx="32864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대본 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8F161E-AD20-4400-9683-9BB4981E31BF}"/>
              </a:ext>
            </a:extLst>
          </p:cNvPr>
          <p:cNvSpPr/>
          <p:nvPr/>
        </p:nvSpPr>
        <p:spPr>
          <a:xfrm>
            <a:off x="762754" y="1977562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김승우 남자 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 주연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61741D-BF08-49AC-96D3-25398179814C}"/>
              </a:ext>
            </a:extLst>
          </p:cNvPr>
          <p:cNvSpPr/>
          <p:nvPr/>
        </p:nvSpPr>
        <p:spPr>
          <a:xfrm>
            <a:off x="762754" y="2292466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dirty="0" err="1">
                <a:solidFill>
                  <a:schemeClr val="tx1"/>
                </a:solidFill>
              </a:rPr>
              <a:t>박성연</a:t>
            </a:r>
            <a:r>
              <a:rPr lang="ko-KR" altLang="en-US" dirty="0">
                <a:solidFill>
                  <a:schemeClr val="tx1"/>
                </a:solidFill>
              </a:rPr>
              <a:t> 남자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 조연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D37D6-CCE0-44E3-92C9-CE4A0BA868B1}"/>
              </a:ext>
            </a:extLst>
          </p:cNvPr>
          <p:cNvSpPr/>
          <p:nvPr/>
        </p:nvSpPr>
        <p:spPr>
          <a:xfrm>
            <a:off x="762754" y="2607370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6AE9DC-DFF1-47C0-A652-A3A161CC9B10}"/>
              </a:ext>
            </a:extLst>
          </p:cNvPr>
          <p:cNvSpPr/>
          <p:nvPr/>
        </p:nvSpPr>
        <p:spPr>
          <a:xfrm>
            <a:off x="762754" y="2922274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dirty="0" err="1">
                <a:solidFill>
                  <a:schemeClr val="tx1"/>
                </a:solidFill>
              </a:rPr>
              <a:t>이서아</a:t>
            </a:r>
            <a:r>
              <a:rPr lang="ko-KR" altLang="en-US" dirty="0">
                <a:solidFill>
                  <a:schemeClr val="tx1"/>
                </a:solidFill>
              </a:rPr>
              <a:t> 여자 </a:t>
            </a:r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 엑스트라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D75BB9C-53F8-480D-9F47-97EDB82F92BF}"/>
              </a:ext>
            </a:extLst>
          </p:cNvPr>
          <p:cNvSpPr/>
          <p:nvPr/>
        </p:nvSpPr>
        <p:spPr>
          <a:xfrm>
            <a:off x="4267200" y="2357148"/>
            <a:ext cx="990600" cy="5004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2019D7-21FB-4B17-91C7-68260BFBAE8A}"/>
              </a:ext>
            </a:extLst>
          </p:cNvPr>
          <p:cNvSpPr/>
          <p:nvPr/>
        </p:nvSpPr>
        <p:spPr>
          <a:xfrm>
            <a:off x="762754" y="3237178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1.</a:t>
            </a:r>
            <a:r>
              <a:rPr lang="ko-KR" altLang="en-US" sz="1200" dirty="0">
                <a:solidFill>
                  <a:schemeClr val="tx1"/>
                </a:solidFill>
              </a:rPr>
              <a:t> 김승우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A9D2CF-24D7-47D4-BEC7-C68242B0002D}"/>
              </a:ext>
            </a:extLst>
          </p:cNvPr>
          <p:cNvSpPr/>
          <p:nvPr/>
        </p:nvSpPr>
        <p:spPr>
          <a:xfrm>
            <a:off x="762754" y="3552082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2.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박성연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네 반갑습니다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53731E-AAC4-4FB8-A63C-98F37134F58E}"/>
              </a:ext>
            </a:extLst>
          </p:cNvPr>
          <p:cNvSpPr/>
          <p:nvPr/>
        </p:nvSpPr>
        <p:spPr>
          <a:xfrm>
            <a:off x="762754" y="3866986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2. </a:t>
            </a:r>
            <a:r>
              <a:rPr lang="ko-KR" altLang="en-US" sz="1200" dirty="0" err="1">
                <a:solidFill>
                  <a:schemeClr val="tx1"/>
                </a:solidFill>
              </a:rPr>
              <a:t>이서아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네 안녕하세요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B867A4-5162-4A18-99A9-429E304511BB}"/>
              </a:ext>
            </a:extLst>
          </p:cNvPr>
          <p:cNvSpPr/>
          <p:nvPr/>
        </p:nvSpPr>
        <p:spPr>
          <a:xfrm>
            <a:off x="762754" y="4181890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3. </a:t>
            </a:r>
            <a:r>
              <a:rPr lang="ko-KR" altLang="en-US" sz="1200" dirty="0">
                <a:solidFill>
                  <a:schemeClr val="tx1"/>
                </a:solidFill>
              </a:rPr>
              <a:t>김승우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다들 오늘 시간 </a:t>
            </a:r>
            <a:r>
              <a:rPr lang="ko-KR" altLang="en-US" sz="1200" dirty="0" err="1">
                <a:solidFill>
                  <a:schemeClr val="tx1"/>
                </a:solidFill>
              </a:rPr>
              <a:t>괜찮으신가요</a:t>
            </a:r>
            <a:r>
              <a:rPr lang="en-US" altLang="ko-KR" sz="1200" dirty="0">
                <a:solidFill>
                  <a:schemeClr val="tx1"/>
                </a:solidFill>
              </a:rPr>
              <a:t>?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93CDDB-DB37-4D87-8A66-757807707A1A}"/>
              </a:ext>
            </a:extLst>
          </p:cNvPr>
          <p:cNvSpPr/>
          <p:nvPr/>
        </p:nvSpPr>
        <p:spPr>
          <a:xfrm>
            <a:off x="762754" y="4496794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4. </a:t>
            </a:r>
            <a:r>
              <a:rPr lang="ko-KR" altLang="en-US" sz="1200" dirty="0" err="1">
                <a:solidFill>
                  <a:schemeClr val="tx1"/>
                </a:solidFill>
              </a:rPr>
              <a:t>조병욱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네 괜찮습니다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B10DB-1F67-4024-9AEC-9E15F9353921}"/>
              </a:ext>
            </a:extLst>
          </p:cNvPr>
          <p:cNvSpPr/>
          <p:nvPr/>
        </p:nvSpPr>
        <p:spPr>
          <a:xfrm>
            <a:off x="762754" y="4811698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5. </a:t>
            </a:r>
            <a:r>
              <a:rPr lang="ko-KR" altLang="en-US" sz="1200" dirty="0" err="1">
                <a:solidFill>
                  <a:schemeClr val="tx1"/>
                </a:solidFill>
              </a:rPr>
              <a:t>이서아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저는 조금 바빠서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CD787F-89C3-4AEC-A242-FD086CF044B5}"/>
              </a:ext>
            </a:extLst>
          </p:cNvPr>
          <p:cNvSpPr/>
          <p:nvPr/>
        </p:nvSpPr>
        <p:spPr>
          <a:xfrm>
            <a:off x="762754" y="5126602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D84BB8-90E3-4760-992C-BCD5E57C4EC4}"/>
              </a:ext>
            </a:extLst>
          </p:cNvPr>
          <p:cNvSpPr/>
          <p:nvPr/>
        </p:nvSpPr>
        <p:spPr>
          <a:xfrm>
            <a:off x="762754" y="5441506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312. </a:t>
            </a:r>
            <a:r>
              <a:rPr lang="ko-KR" altLang="en-US" sz="1200" dirty="0">
                <a:solidFill>
                  <a:schemeClr val="tx1"/>
                </a:solidFill>
              </a:rPr>
              <a:t>김승우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수고하셨습니다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82981F-C57D-4829-9657-83ED8226FCE9}"/>
              </a:ext>
            </a:extLst>
          </p:cNvPr>
          <p:cNvSpPr/>
          <p:nvPr/>
        </p:nvSpPr>
        <p:spPr>
          <a:xfrm>
            <a:off x="762754" y="5751876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313. </a:t>
            </a:r>
            <a:r>
              <a:rPr lang="ko-KR" altLang="en-US" sz="1200" dirty="0" err="1">
                <a:solidFill>
                  <a:schemeClr val="tx1"/>
                </a:solidFill>
              </a:rPr>
              <a:t>박성연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수고 많으셨습니다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9B30B-64EA-4C67-9FB3-AC05382ECD1A}"/>
              </a:ext>
            </a:extLst>
          </p:cNvPr>
          <p:cNvSpPr txBox="1"/>
          <p:nvPr/>
        </p:nvSpPr>
        <p:spPr>
          <a:xfrm>
            <a:off x="5458690" y="1683591"/>
            <a:ext cx="617912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등장인물 명시 부분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대본 맨 앞에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비중</a:t>
            </a:r>
            <a:r>
              <a:rPr lang="en-US" altLang="ko-KR" dirty="0"/>
              <a:t>)</a:t>
            </a:r>
            <a:r>
              <a:rPr lang="ko-KR" altLang="en-US" dirty="0"/>
              <a:t>을 삽입하여 </a:t>
            </a:r>
            <a:r>
              <a:rPr lang="ko-KR" altLang="en-US" dirty="0" err="1"/>
              <a:t>메인모듈이</a:t>
            </a:r>
            <a:r>
              <a:rPr lang="ko-KR" altLang="en-US" dirty="0"/>
              <a:t> 이를 읽어 스피커별로 등장인물을 배분할 수 있게 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나이를 분석하여 적절한 목소리로 매칭할 수 있음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6326A1-B96A-47B5-B272-AEEBEED4B493}"/>
              </a:ext>
            </a:extLst>
          </p:cNvPr>
          <p:cNvSpPr/>
          <p:nvPr/>
        </p:nvSpPr>
        <p:spPr>
          <a:xfrm>
            <a:off x="4258626" y="4404024"/>
            <a:ext cx="990600" cy="5004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BBB06B-280B-4D16-B853-2E70ADA34C9B}"/>
              </a:ext>
            </a:extLst>
          </p:cNvPr>
          <p:cNvSpPr txBox="1"/>
          <p:nvPr/>
        </p:nvSpPr>
        <p:spPr>
          <a:xfrm>
            <a:off x="5458690" y="3671672"/>
            <a:ext cx="617912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대사 부분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대사 앞에 등장인물을 표시하여 어느 스피커로 대사를 전송할지 알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대사마다 인덱스를 붙여 동시에 말하는 대사의 경우 같은 인덱스를 붙여서 두 대사를 동시에 전송하는 것으로 구현가능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한번에 많은 대사를 건너뛰게 될 경우 인덱스를 이용하여 빠르게 탐색이 가능할 것으로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82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B9F29-6119-4027-AD14-5EF19882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761"/>
            <a:ext cx="10515600" cy="1325563"/>
          </a:xfrm>
        </p:spPr>
        <p:txBody>
          <a:bodyPr/>
          <a:lstStyle/>
          <a:p>
            <a:r>
              <a:rPr lang="ko-KR" altLang="en-US" dirty="0" err="1"/>
              <a:t>대본별</a:t>
            </a:r>
            <a:r>
              <a:rPr lang="ko-KR" altLang="en-US" dirty="0"/>
              <a:t> 역할설정 포맷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5BEE2-61F6-48D0-AB13-A09D2FEE362F}"/>
              </a:ext>
            </a:extLst>
          </p:cNvPr>
          <p:cNvSpPr/>
          <p:nvPr/>
        </p:nvSpPr>
        <p:spPr>
          <a:xfrm>
            <a:off x="762754" y="1343818"/>
            <a:ext cx="3286408" cy="47244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DB9A76-2AB5-45E6-95C1-459852D29941}"/>
              </a:ext>
            </a:extLst>
          </p:cNvPr>
          <p:cNvSpPr/>
          <p:nvPr/>
        </p:nvSpPr>
        <p:spPr>
          <a:xfrm>
            <a:off x="762754" y="1343818"/>
            <a:ext cx="3286408" cy="6337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FCEBF-B748-43EE-BCC5-8E077CA4DF97}"/>
              </a:ext>
            </a:extLst>
          </p:cNvPr>
          <p:cNvSpPr txBox="1"/>
          <p:nvPr/>
        </p:nvSpPr>
        <p:spPr>
          <a:xfrm>
            <a:off x="762754" y="1339291"/>
            <a:ext cx="32864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대본 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8F161E-AD20-4400-9683-9BB4981E31BF}"/>
              </a:ext>
            </a:extLst>
          </p:cNvPr>
          <p:cNvSpPr/>
          <p:nvPr/>
        </p:nvSpPr>
        <p:spPr>
          <a:xfrm>
            <a:off x="762754" y="1977562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61741D-BF08-49AC-96D3-25398179814C}"/>
              </a:ext>
            </a:extLst>
          </p:cNvPr>
          <p:cNvSpPr/>
          <p:nvPr/>
        </p:nvSpPr>
        <p:spPr>
          <a:xfrm>
            <a:off x="762754" y="2292466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스피커 </a:t>
            </a:r>
            <a:r>
              <a:rPr lang="en-US" altLang="ko-KR" dirty="0">
                <a:solidFill>
                  <a:schemeClr val="tx1"/>
                </a:solidFill>
              </a:rPr>
              <a:t>2 : </a:t>
            </a:r>
            <a:r>
              <a:rPr lang="ko-KR" altLang="en-US" dirty="0" err="1">
                <a:solidFill>
                  <a:schemeClr val="tx1"/>
                </a:solidFill>
              </a:rPr>
              <a:t>박성연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조병욱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D37D6-CCE0-44E3-92C9-CE4A0BA868B1}"/>
              </a:ext>
            </a:extLst>
          </p:cNvPr>
          <p:cNvSpPr/>
          <p:nvPr/>
        </p:nvSpPr>
        <p:spPr>
          <a:xfrm>
            <a:off x="762754" y="2607370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6AE9DC-DFF1-47C0-A652-A3A161CC9B10}"/>
              </a:ext>
            </a:extLst>
          </p:cNvPr>
          <p:cNvSpPr/>
          <p:nvPr/>
        </p:nvSpPr>
        <p:spPr>
          <a:xfrm>
            <a:off x="762754" y="2922274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스피커 </a:t>
            </a:r>
            <a:r>
              <a:rPr lang="en-US" altLang="ko-KR" dirty="0">
                <a:solidFill>
                  <a:schemeClr val="tx1"/>
                </a:solidFill>
              </a:rPr>
              <a:t>4 : </a:t>
            </a:r>
            <a:r>
              <a:rPr lang="ko-KR" altLang="en-US" dirty="0" err="1">
                <a:solidFill>
                  <a:schemeClr val="tx1"/>
                </a:solidFill>
              </a:rPr>
              <a:t>이서아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D75BB9C-53F8-480D-9F47-97EDB82F92BF}"/>
              </a:ext>
            </a:extLst>
          </p:cNvPr>
          <p:cNvSpPr/>
          <p:nvPr/>
        </p:nvSpPr>
        <p:spPr>
          <a:xfrm>
            <a:off x="4267200" y="2357148"/>
            <a:ext cx="990600" cy="5004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9B30B-64EA-4C67-9FB3-AC05382ECD1A}"/>
              </a:ext>
            </a:extLst>
          </p:cNvPr>
          <p:cNvSpPr txBox="1"/>
          <p:nvPr/>
        </p:nvSpPr>
        <p:spPr>
          <a:xfrm>
            <a:off x="5458690" y="2007204"/>
            <a:ext cx="61791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스피커별 등장인물 매칭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대본저장소에 역할설정이 완료된 대본을 </a:t>
            </a:r>
            <a:r>
              <a:rPr lang="ko-KR" altLang="en-US" dirty="0" err="1"/>
              <a:t>저장해야하므로</a:t>
            </a:r>
            <a:r>
              <a:rPr lang="ko-KR" altLang="en-US" dirty="0"/>
              <a:t> 다음과 이와 같은 포맷을 정한다</a:t>
            </a:r>
            <a:r>
              <a:rPr lang="en-US" altLang="ko-KR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스피커별로 어떤 등장인물이 </a:t>
            </a:r>
            <a:r>
              <a:rPr lang="ko-KR" altLang="en-US" dirty="0" err="1"/>
              <a:t>매칭되어있는지</a:t>
            </a:r>
            <a:r>
              <a:rPr lang="ko-KR" altLang="en-US" dirty="0"/>
              <a:t> 명시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6326A1-B96A-47B5-B272-AEEBEED4B493}"/>
              </a:ext>
            </a:extLst>
          </p:cNvPr>
          <p:cNvSpPr/>
          <p:nvPr/>
        </p:nvSpPr>
        <p:spPr>
          <a:xfrm>
            <a:off x="4258626" y="4404024"/>
            <a:ext cx="990600" cy="5004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BBB06B-280B-4D16-B853-2E70ADA34C9B}"/>
              </a:ext>
            </a:extLst>
          </p:cNvPr>
          <p:cNvSpPr txBox="1"/>
          <p:nvPr/>
        </p:nvSpPr>
        <p:spPr>
          <a:xfrm>
            <a:off x="5458690" y="4188045"/>
            <a:ext cx="61791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대사 부분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대본의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비중</a:t>
            </a:r>
            <a:r>
              <a:rPr lang="en-US" altLang="ko-KR" dirty="0"/>
              <a:t>)</a:t>
            </a:r>
            <a:r>
              <a:rPr lang="ko-KR" altLang="en-US" dirty="0"/>
              <a:t>을 바탕으로 매칭한 목소리 소스를 등장인물과 엮어 파일에 </a:t>
            </a:r>
            <a:r>
              <a:rPr lang="ko-KR" altLang="en-US" dirty="0" err="1"/>
              <a:t>저장해둠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F71771-0AA0-4DA4-960B-2048351291A0}"/>
              </a:ext>
            </a:extLst>
          </p:cNvPr>
          <p:cNvSpPr/>
          <p:nvPr/>
        </p:nvSpPr>
        <p:spPr>
          <a:xfrm>
            <a:off x="762754" y="1982089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스피커 </a:t>
            </a:r>
            <a:r>
              <a:rPr lang="en-US" altLang="ko-KR" dirty="0">
                <a:solidFill>
                  <a:schemeClr val="tx1"/>
                </a:solidFill>
              </a:rPr>
              <a:t>1 : </a:t>
            </a:r>
            <a:r>
              <a:rPr lang="ko-KR" altLang="en-US" dirty="0">
                <a:solidFill>
                  <a:schemeClr val="tx1"/>
                </a:solidFill>
              </a:rPr>
              <a:t>김승우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5A1DF8-0B3F-4DF4-B38B-A11336BDB544}"/>
              </a:ext>
            </a:extLst>
          </p:cNvPr>
          <p:cNvSpPr/>
          <p:nvPr/>
        </p:nvSpPr>
        <p:spPr>
          <a:xfrm>
            <a:off x="762754" y="3235666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F48F28-D0C5-4B40-9848-7C9906E5ECA3}"/>
              </a:ext>
            </a:extLst>
          </p:cNvPr>
          <p:cNvSpPr/>
          <p:nvPr/>
        </p:nvSpPr>
        <p:spPr>
          <a:xfrm>
            <a:off x="762754" y="3550570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김승우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목소리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AAA580-795D-4417-9FF5-E65B8B8DA03C}"/>
              </a:ext>
            </a:extLst>
          </p:cNvPr>
          <p:cNvSpPr/>
          <p:nvPr/>
        </p:nvSpPr>
        <p:spPr>
          <a:xfrm>
            <a:off x="762754" y="3863962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dirty="0" err="1">
                <a:solidFill>
                  <a:schemeClr val="tx1"/>
                </a:solidFill>
              </a:rPr>
              <a:t>박성연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목소리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12E3EA-D48F-45A5-A906-1ED1003E0829}"/>
              </a:ext>
            </a:extLst>
          </p:cNvPr>
          <p:cNvSpPr/>
          <p:nvPr/>
        </p:nvSpPr>
        <p:spPr>
          <a:xfrm>
            <a:off x="762754" y="4180378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EC1143-72F5-47B8-972A-3303FFEEFAEB}"/>
              </a:ext>
            </a:extLst>
          </p:cNvPr>
          <p:cNvSpPr/>
          <p:nvPr/>
        </p:nvSpPr>
        <p:spPr>
          <a:xfrm>
            <a:off x="762754" y="4492258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dirty="0" err="1">
                <a:solidFill>
                  <a:schemeClr val="tx1"/>
                </a:solidFill>
              </a:rPr>
              <a:t>이서아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목소리 </a:t>
            </a:r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6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63" y="5374824"/>
            <a:ext cx="1073074" cy="1073074"/>
          </a:xfrm>
          <a:prstGeom prst="rect">
            <a:avLst/>
          </a:prstGeom>
        </p:spPr>
      </p:pic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78779" y="4454267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A89C593A-2740-4294-A6BD-0358DC0F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41" y="1453197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68962B82-04F6-4B85-AADE-9D0B24FCDB98}"/>
              </a:ext>
            </a:extLst>
          </p:cNvPr>
          <p:cNvSpPr/>
          <p:nvPr/>
        </p:nvSpPr>
        <p:spPr>
          <a:xfrm>
            <a:off x="1014473" y="44252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7277442E-CDE7-4054-B3AA-0875E75762FF}"/>
              </a:ext>
            </a:extLst>
          </p:cNvPr>
          <p:cNvSpPr/>
          <p:nvPr/>
        </p:nvSpPr>
        <p:spPr>
          <a:xfrm>
            <a:off x="5817686" y="44252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D2B8A244-449C-4549-A52B-6DDF63DDD329}"/>
              </a:ext>
            </a:extLst>
          </p:cNvPr>
          <p:cNvSpPr/>
          <p:nvPr/>
        </p:nvSpPr>
        <p:spPr>
          <a:xfrm>
            <a:off x="8714485" y="56276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9D9F03E2-5FF3-44DB-937B-DD5A25F72029}"/>
              </a:ext>
            </a:extLst>
          </p:cNvPr>
          <p:cNvSpPr/>
          <p:nvPr/>
        </p:nvSpPr>
        <p:spPr>
          <a:xfrm>
            <a:off x="1014473" y="18083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F20D5714-8EF3-42E6-8721-8B71BA004B6F}"/>
              </a:ext>
            </a:extLst>
          </p:cNvPr>
          <p:cNvSpPr/>
          <p:nvPr/>
        </p:nvSpPr>
        <p:spPr>
          <a:xfrm>
            <a:off x="5817686" y="1808303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D0E424FE-175A-432E-910A-3FF48684E745}"/>
              </a:ext>
            </a:extLst>
          </p:cNvPr>
          <p:cNvSpPr/>
          <p:nvPr/>
        </p:nvSpPr>
        <p:spPr>
          <a:xfrm>
            <a:off x="8714485" y="1928550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84767BD4-1659-4C0C-983E-D74D28538C31}"/>
              </a:ext>
            </a:extLst>
          </p:cNvPr>
          <p:cNvSpPr/>
          <p:nvPr/>
        </p:nvSpPr>
        <p:spPr>
          <a:xfrm>
            <a:off x="1014473" y="3131285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B80EB524-0C84-47E3-9D74-2EC7D7217989}"/>
              </a:ext>
            </a:extLst>
          </p:cNvPr>
          <p:cNvSpPr/>
          <p:nvPr/>
        </p:nvSpPr>
        <p:spPr>
          <a:xfrm>
            <a:off x="5817686" y="3131285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C9C40F21-BA5B-44D3-9D8D-15797BD95C79}"/>
              </a:ext>
            </a:extLst>
          </p:cNvPr>
          <p:cNvSpPr/>
          <p:nvPr/>
        </p:nvSpPr>
        <p:spPr>
          <a:xfrm>
            <a:off x="8714485" y="3251532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3D8824A4-1B53-4479-92B5-CD380B1A0BB5}"/>
              </a:ext>
            </a:extLst>
          </p:cNvPr>
          <p:cNvSpPr/>
          <p:nvPr/>
        </p:nvSpPr>
        <p:spPr>
          <a:xfrm>
            <a:off x="117565" y="56276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1</a:t>
            </a:r>
            <a:endParaRPr lang="ko-KR" altLang="en-US" sz="3200" b="1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86BCBB03-CCCC-4336-A1F1-8B5756E17498}"/>
              </a:ext>
            </a:extLst>
          </p:cNvPr>
          <p:cNvSpPr/>
          <p:nvPr/>
        </p:nvSpPr>
        <p:spPr>
          <a:xfrm>
            <a:off x="117565" y="1928550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2</a:t>
            </a:r>
            <a:endParaRPr lang="ko-KR" altLang="en-US" sz="3200" b="1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5060C472-DEAD-47C2-9611-5C28394C6596}"/>
              </a:ext>
            </a:extLst>
          </p:cNvPr>
          <p:cNvSpPr/>
          <p:nvPr/>
        </p:nvSpPr>
        <p:spPr>
          <a:xfrm>
            <a:off x="117565" y="3251532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3</a:t>
            </a:r>
            <a:endParaRPr lang="ko-KR" altLang="en-US" sz="3200" b="1" dirty="0"/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0A49F01C-EBA3-453F-ADF3-F208AF91DABA}"/>
              </a:ext>
            </a:extLst>
          </p:cNvPr>
          <p:cNvSpPr/>
          <p:nvPr/>
        </p:nvSpPr>
        <p:spPr>
          <a:xfrm>
            <a:off x="10986302" y="562767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D9AB8764-F945-4DC2-B143-9F80719BEFDD}"/>
              </a:ext>
            </a:extLst>
          </p:cNvPr>
          <p:cNvSpPr/>
          <p:nvPr/>
        </p:nvSpPr>
        <p:spPr>
          <a:xfrm>
            <a:off x="10986300" y="3305725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07C89C2-2414-4476-B18E-C89E97103CC8}"/>
              </a:ext>
            </a:extLst>
          </p:cNvPr>
          <p:cNvSpPr/>
          <p:nvPr/>
        </p:nvSpPr>
        <p:spPr>
          <a:xfrm>
            <a:off x="10986301" y="1963944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293466D1-4B28-4C33-A37C-700B2C184611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설정 완료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63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197" y="1113563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197" y="4253679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001029" y="102887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</a:t>
            </a:r>
            <a:r>
              <a:rPr lang="en-US" altLang="ko-KR" sz="3200" b="1" dirty="0"/>
              <a:t>1 DNS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04242" y="102887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주연</a:t>
            </a: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F6DE5C78-D51D-4FC7-BEDD-257D18535175}"/>
              </a:ext>
            </a:extLst>
          </p:cNvPr>
          <p:cNvSpPr/>
          <p:nvPr/>
        </p:nvSpPr>
        <p:spPr>
          <a:xfrm>
            <a:off x="8701041" y="223134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O</a:t>
            </a:r>
            <a:endParaRPr lang="ko-KR" altLang="en-US" sz="3200" b="1" dirty="0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07FA9409-8A18-42BA-8788-62228CD76BE1}"/>
              </a:ext>
            </a:extLst>
          </p:cNvPr>
          <p:cNvSpPr/>
          <p:nvPr/>
        </p:nvSpPr>
        <p:spPr>
          <a:xfrm>
            <a:off x="1001029" y="1468669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잘못된 스피커</a:t>
            </a:r>
            <a:r>
              <a:rPr lang="en-US" altLang="ko-KR" sz="3200" b="1" dirty="0"/>
              <a:t>2 DNS</a:t>
            </a:r>
            <a:endParaRPr lang="ko-KR" altLang="en-US" sz="3200" b="1" dirty="0"/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73D6BA36-EFF3-401D-B254-7514B9BB568A}"/>
              </a:ext>
            </a:extLst>
          </p:cNvPr>
          <p:cNvSpPr/>
          <p:nvPr/>
        </p:nvSpPr>
        <p:spPr>
          <a:xfrm>
            <a:off x="5804242" y="1468669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조연</a:t>
            </a:r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44E53C30-DC62-4756-8C56-EE2B1F6DD430}"/>
              </a:ext>
            </a:extLst>
          </p:cNvPr>
          <p:cNvSpPr/>
          <p:nvPr/>
        </p:nvSpPr>
        <p:spPr>
          <a:xfrm>
            <a:off x="8701041" y="1588916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B54A9C17-68A4-4627-AA95-8920C582DDD1}"/>
              </a:ext>
            </a:extLst>
          </p:cNvPr>
          <p:cNvSpPr/>
          <p:nvPr/>
        </p:nvSpPr>
        <p:spPr>
          <a:xfrm>
            <a:off x="1001029" y="279165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DNS </a:t>
            </a:r>
            <a:r>
              <a:rPr lang="ko-KR" altLang="en-US" sz="3200" b="1" dirty="0" err="1"/>
              <a:t>입력칸</a:t>
            </a:r>
            <a:endParaRPr lang="ko-KR" altLang="en-US" sz="3200" b="1" dirty="0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BDBF5AD3-6D6F-41D6-A082-41884BB47315}"/>
              </a:ext>
            </a:extLst>
          </p:cNvPr>
          <p:cNvSpPr/>
          <p:nvPr/>
        </p:nvSpPr>
        <p:spPr>
          <a:xfrm>
            <a:off x="5804242" y="279165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72D4B819-38CF-4108-B7AF-58EA2144D27E}"/>
              </a:ext>
            </a:extLst>
          </p:cNvPr>
          <p:cNvSpPr/>
          <p:nvPr/>
        </p:nvSpPr>
        <p:spPr>
          <a:xfrm>
            <a:off x="8701041" y="291189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65335" y="4114633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C4C13102-021D-4A43-A66A-BAFFF7ABCD1E}"/>
              </a:ext>
            </a:extLst>
          </p:cNvPr>
          <p:cNvSpPr/>
          <p:nvPr/>
        </p:nvSpPr>
        <p:spPr>
          <a:xfrm>
            <a:off x="104121" y="223134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26131674-62D7-4CBA-AA3B-9A68274B0632}"/>
              </a:ext>
            </a:extLst>
          </p:cNvPr>
          <p:cNvSpPr/>
          <p:nvPr/>
        </p:nvSpPr>
        <p:spPr>
          <a:xfrm>
            <a:off x="104121" y="1588916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FE9F4782-2AB7-4378-8356-375006CDD3F6}"/>
              </a:ext>
            </a:extLst>
          </p:cNvPr>
          <p:cNvSpPr/>
          <p:nvPr/>
        </p:nvSpPr>
        <p:spPr>
          <a:xfrm>
            <a:off x="104121" y="291189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1AF7009B-47E8-49BD-AD9F-D1CCB850ABB7}"/>
              </a:ext>
            </a:extLst>
          </p:cNvPr>
          <p:cNvSpPr/>
          <p:nvPr/>
        </p:nvSpPr>
        <p:spPr>
          <a:xfrm>
            <a:off x="10972858" y="223133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BA9384C6-38DE-4FA0-93E3-62B33021C223}"/>
              </a:ext>
            </a:extLst>
          </p:cNvPr>
          <p:cNvSpPr/>
          <p:nvPr/>
        </p:nvSpPr>
        <p:spPr>
          <a:xfrm>
            <a:off x="10972856" y="2966091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0BD14DA2-83D1-46AC-8C57-0D2C9C7E8659}"/>
              </a:ext>
            </a:extLst>
          </p:cNvPr>
          <p:cNvSpPr/>
          <p:nvPr/>
        </p:nvSpPr>
        <p:spPr>
          <a:xfrm>
            <a:off x="10972857" y="1624310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E9970AF6-ACD2-4F09-8605-562ADADA55DD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설정 저장</a:t>
            </a:r>
          </a:p>
        </p:txBody>
      </p:sp>
    </p:spTree>
    <p:extLst>
      <p:ext uri="{BB962C8B-B14F-4D97-AF65-F5344CB8AC3E}">
        <p14:creationId xmlns:p14="http://schemas.microsoft.com/office/powerpoint/2010/main" val="20913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0863" y="244258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대본 저장소</a:t>
            </a:r>
            <a:endParaRPr lang="ko-KR" altLang="en-US" sz="3200" b="1" dirty="0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A699080-2F4E-4A39-A02C-F0018DC3BD16}"/>
              </a:ext>
            </a:extLst>
          </p:cNvPr>
          <p:cNvSpPr/>
          <p:nvPr/>
        </p:nvSpPr>
        <p:spPr>
          <a:xfrm>
            <a:off x="3788958" y="3729038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</a:t>
            </a:r>
            <a:endParaRPr lang="ko-KR" altLang="en-US" sz="3200" b="1" dirty="0"/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4A7F31E4-38CE-4B53-9F7B-02954FDE2580}"/>
              </a:ext>
            </a:extLst>
          </p:cNvPr>
          <p:cNvSpPr/>
          <p:nvPr/>
        </p:nvSpPr>
        <p:spPr>
          <a:xfrm>
            <a:off x="3779911" y="5015487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스피커 설정</a:t>
            </a:r>
            <a:endParaRPr lang="ko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376DA-40CF-4E9D-BB39-BAEF4C2B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1"/>
            <a:ext cx="3729038" cy="3729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57AFDD-CFA6-4988-85F2-517171AF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4" y="0"/>
            <a:ext cx="3729038" cy="3729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4B812-2EAD-40CA-8323-EC09CB2A6710}"/>
              </a:ext>
            </a:extLst>
          </p:cNvPr>
          <p:cNvSpPr/>
          <p:nvPr/>
        </p:nvSpPr>
        <p:spPr>
          <a:xfrm>
            <a:off x="3057046" y="5689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너는 나의 친구</a:t>
            </a:r>
            <a:endParaRPr lang="ko-KR" alt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1843B5-4085-4A3B-9C07-7B4461F6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13" y="2934686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47E867-A0EE-47F7-94EC-9F44401DCFA4}"/>
              </a:ext>
            </a:extLst>
          </p:cNvPr>
          <p:cNvSpPr/>
          <p:nvPr/>
        </p:nvSpPr>
        <p:spPr>
          <a:xfrm>
            <a:off x="8873197" y="237620"/>
            <a:ext cx="2256357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1BFC0CB-324F-4B0B-A136-244D7AA30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12" y="568900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1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D383073-6731-4E8A-9346-97127E9A9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01" y="1367242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CF579929-4DB4-4A02-89C2-607FB5FCA595}"/>
              </a:ext>
            </a:extLst>
          </p:cNvPr>
          <p:cNvSpPr/>
          <p:nvPr/>
        </p:nvSpPr>
        <p:spPr>
          <a:xfrm>
            <a:off x="1764808" y="1952849"/>
            <a:ext cx="410009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자동 설정</a:t>
            </a: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4CE48F8A-B37A-4B68-A391-904CF41DE07B}"/>
              </a:ext>
            </a:extLst>
          </p:cNvPr>
          <p:cNvSpPr/>
          <p:nvPr/>
        </p:nvSpPr>
        <p:spPr>
          <a:xfrm>
            <a:off x="6245122" y="1941758"/>
            <a:ext cx="410009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직접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38AAAC-E5A4-4F54-B343-69AAC57D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24" y="2290018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06BED6-CAD4-4AD7-9385-9B40CD72D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22" y="1664217"/>
            <a:ext cx="920627" cy="920627"/>
          </a:xfrm>
          <a:prstGeom prst="rect">
            <a:avLst/>
          </a:prstGeom>
        </p:spPr>
      </p:pic>
      <p:sp>
        <p:nvSpPr>
          <p:cNvPr id="9" name="모서리가 둥근 직사각형 27">
            <a:extLst>
              <a:ext uri="{FF2B5EF4-FFF2-40B4-BE49-F238E27FC236}">
                <a16:creationId xmlns:a16="http://schemas.microsoft.com/office/drawing/2014/main" id="{5212486D-FA3C-450F-90A2-87D8E06BA562}"/>
              </a:ext>
            </a:extLst>
          </p:cNvPr>
          <p:cNvSpPr/>
          <p:nvPr/>
        </p:nvSpPr>
        <p:spPr>
          <a:xfrm>
            <a:off x="6003318" y="1483520"/>
            <a:ext cx="2427331" cy="647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선택</a:t>
            </a:r>
          </a:p>
        </p:txBody>
      </p:sp>
      <p:sp>
        <p:nvSpPr>
          <p:cNvPr id="10" name="모서리가 둥근 직사각형 29">
            <a:extLst>
              <a:ext uri="{FF2B5EF4-FFF2-40B4-BE49-F238E27FC236}">
                <a16:creationId xmlns:a16="http://schemas.microsoft.com/office/drawing/2014/main" id="{EFC9BD4C-9C03-4E77-A4C2-13B18BC85177}"/>
              </a:ext>
            </a:extLst>
          </p:cNvPr>
          <p:cNvSpPr/>
          <p:nvPr/>
        </p:nvSpPr>
        <p:spPr>
          <a:xfrm>
            <a:off x="6003318" y="2173170"/>
            <a:ext cx="2427331" cy="647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선택</a:t>
            </a:r>
          </a:p>
        </p:txBody>
      </p:sp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301554F3-1F81-43CF-95B0-34B82B3778DC}"/>
              </a:ext>
            </a:extLst>
          </p:cNvPr>
          <p:cNvSpPr/>
          <p:nvPr/>
        </p:nvSpPr>
        <p:spPr>
          <a:xfrm>
            <a:off x="6003318" y="2862820"/>
            <a:ext cx="2427331" cy="647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선택</a:t>
            </a:r>
          </a:p>
        </p:txBody>
      </p:sp>
      <p:sp>
        <p:nvSpPr>
          <p:cNvPr id="12" name="모서리가 둥근 직사각형 31">
            <a:extLst>
              <a:ext uri="{FF2B5EF4-FFF2-40B4-BE49-F238E27FC236}">
                <a16:creationId xmlns:a16="http://schemas.microsoft.com/office/drawing/2014/main" id="{075E0BDB-686C-40C3-8B3A-18DEB850F3A2}"/>
              </a:ext>
            </a:extLst>
          </p:cNvPr>
          <p:cNvSpPr/>
          <p:nvPr/>
        </p:nvSpPr>
        <p:spPr>
          <a:xfrm>
            <a:off x="6003318" y="3549705"/>
            <a:ext cx="2427331" cy="647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선택</a:t>
            </a:r>
          </a:p>
        </p:txBody>
      </p:sp>
      <p:sp>
        <p:nvSpPr>
          <p:cNvPr id="13" name="모서리가 둥근 직사각형 33">
            <a:extLst>
              <a:ext uri="{FF2B5EF4-FFF2-40B4-BE49-F238E27FC236}">
                <a16:creationId xmlns:a16="http://schemas.microsoft.com/office/drawing/2014/main" id="{862EA19B-E395-4238-A9A5-E9CB079298F6}"/>
              </a:ext>
            </a:extLst>
          </p:cNvPr>
          <p:cNvSpPr/>
          <p:nvPr/>
        </p:nvSpPr>
        <p:spPr>
          <a:xfrm>
            <a:off x="3707877" y="1483520"/>
            <a:ext cx="1688708" cy="647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14" name="모서리가 둥근 직사각형 34">
            <a:extLst>
              <a:ext uri="{FF2B5EF4-FFF2-40B4-BE49-F238E27FC236}">
                <a16:creationId xmlns:a16="http://schemas.microsoft.com/office/drawing/2014/main" id="{47D5EC1F-E74C-4B65-A9E2-DFD72D06FCFC}"/>
              </a:ext>
            </a:extLst>
          </p:cNvPr>
          <p:cNvSpPr/>
          <p:nvPr/>
        </p:nvSpPr>
        <p:spPr>
          <a:xfrm>
            <a:off x="3707978" y="2169729"/>
            <a:ext cx="1688708" cy="647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15" name="모서리가 둥근 직사각형 35">
            <a:extLst>
              <a:ext uri="{FF2B5EF4-FFF2-40B4-BE49-F238E27FC236}">
                <a16:creationId xmlns:a16="http://schemas.microsoft.com/office/drawing/2014/main" id="{1A3AF482-6206-4361-9274-0BAE89440698}"/>
              </a:ext>
            </a:extLst>
          </p:cNvPr>
          <p:cNvSpPr/>
          <p:nvPr/>
        </p:nvSpPr>
        <p:spPr>
          <a:xfrm>
            <a:off x="3707877" y="2862820"/>
            <a:ext cx="1688708" cy="647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16" name="모서리가 둥근 직사각형 36">
            <a:extLst>
              <a:ext uri="{FF2B5EF4-FFF2-40B4-BE49-F238E27FC236}">
                <a16:creationId xmlns:a16="http://schemas.microsoft.com/office/drawing/2014/main" id="{F689DF80-AD05-4DFC-8CE4-EB1BA40E06D8}"/>
              </a:ext>
            </a:extLst>
          </p:cNvPr>
          <p:cNvSpPr/>
          <p:nvPr/>
        </p:nvSpPr>
        <p:spPr>
          <a:xfrm>
            <a:off x="3707877" y="3549705"/>
            <a:ext cx="1688708" cy="647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ED0ADD9B-25DE-4A66-A4D0-87ABD67BB387}"/>
              </a:ext>
            </a:extLst>
          </p:cNvPr>
          <p:cNvSpPr/>
          <p:nvPr/>
        </p:nvSpPr>
        <p:spPr>
          <a:xfrm>
            <a:off x="4397602" y="4598452"/>
            <a:ext cx="3572733" cy="647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설정 완료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61075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548</Words>
  <Application>Microsoft Office PowerPoint</Application>
  <PresentationFormat>와이드스크린</PresentationFormat>
  <Paragraphs>196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대본 포맷</vt:lpstr>
      <vt:lpstr>대본별 역할설정 포맷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부희 윤</cp:lastModifiedBy>
  <cp:revision>59</cp:revision>
  <dcterms:created xsi:type="dcterms:W3CDTF">2019-11-25T03:59:33Z</dcterms:created>
  <dcterms:modified xsi:type="dcterms:W3CDTF">2019-12-04T00:17:17Z</dcterms:modified>
</cp:coreProperties>
</file>