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72" r:id="rId2"/>
    <p:sldId id="285" r:id="rId3"/>
    <p:sldId id="273" r:id="rId4"/>
    <p:sldId id="286" r:id="rId5"/>
    <p:sldId id="320" r:id="rId6"/>
    <p:sldId id="321" r:id="rId7"/>
    <p:sldId id="307" r:id="rId8"/>
    <p:sldId id="275" r:id="rId9"/>
    <p:sldId id="293" r:id="rId10"/>
    <p:sldId id="294" r:id="rId11"/>
    <p:sldId id="295" r:id="rId12"/>
    <p:sldId id="292" r:id="rId13"/>
    <p:sldId id="297" r:id="rId14"/>
    <p:sldId id="296" r:id="rId15"/>
    <p:sldId id="300" r:id="rId16"/>
    <p:sldId id="323" r:id="rId17"/>
    <p:sldId id="322" r:id="rId18"/>
    <p:sldId id="287" r:id="rId19"/>
    <p:sldId id="301" r:id="rId20"/>
    <p:sldId id="302" r:id="rId21"/>
    <p:sldId id="304" r:id="rId22"/>
    <p:sldId id="305" r:id="rId23"/>
    <p:sldId id="306" r:id="rId24"/>
    <p:sldId id="314" r:id="rId25"/>
    <p:sldId id="317" r:id="rId26"/>
    <p:sldId id="315" r:id="rId27"/>
    <p:sldId id="316" r:id="rId28"/>
    <p:sldId id="318" r:id="rId29"/>
    <p:sldId id="319" r:id="rId30"/>
    <p:sldId id="309" r:id="rId31"/>
    <p:sldId id="310" r:id="rId32"/>
    <p:sldId id="311" r:id="rId33"/>
    <p:sldId id="312" r:id="rId34"/>
    <p:sldId id="313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 autoAdjust="0"/>
    <p:restoredTop sz="94626" autoAdjust="0"/>
  </p:normalViewPr>
  <p:slideViewPr>
    <p:cSldViewPr snapToGrid="0">
      <p:cViewPr varScale="1">
        <p:scale>
          <a:sx n="121" d="100"/>
          <a:sy n="121" d="100"/>
        </p:scale>
        <p:origin x="712" y="168"/>
      </p:cViewPr>
      <p:guideLst/>
    </p:cSldViewPr>
  </p:slideViewPr>
  <p:outlineViewPr>
    <p:cViewPr>
      <p:scale>
        <a:sx n="66" d="100"/>
        <a:sy n="66" d="100"/>
      </p:scale>
      <p:origin x="0" y="-55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2658E-4E87-481B-BA76-1023065E9EE7}" type="datetimeFigureOut">
              <a:rPr lang="ko-KR" altLang="en-US" smtClean="0"/>
              <a:t>2019. 12. 11.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05FA3-A670-4C0F-A441-2663CADF0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16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4EE01C4-E99B-4AC7-B278-03908694F87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617130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05FA3-A670-4C0F-A441-2663CADF0B2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521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2019. 12. 11.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61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2019. 12. 11.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12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2019. 12. 11.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26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80933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2019. 12. 11.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3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2019. 12. 11.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07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2019. 12. 11.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1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2019. 12. 11.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00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2019. 12. 11.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41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2019. 12. 11.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55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2019. 12. 11.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189-2C18-41E2-BCD3-F528A47077AA}" type="datetimeFigureOut">
              <a:rPr lang="ko-KR" altLang="en-US" smtClean="0"/>
              <a:t>2019. 12. 11.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82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A7189-2C18-41E2-BCD3-F528A47077AA}" type="datetimeFigureOut">
              <a:rPr lang="ko-KR" altLang="en-US" smtClean="0"/>
              <a:t>2019. 12. 11.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82D63-7E81-4169-BDD0-BBE2FA274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90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TextShape 2"/>
          <p:cNvSpPr txBox="1"/>
          <p:nvPr/>
        </p:nvSpPr>
        <p:spPr>
          <a:xfrm>
            <a:off x="838080" y="4525200"/>
            <a:ext cx="680112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ko-KR" sz="6000" b="1" strike="noStrike" spc="-1" dirty="0">
                <a:solidFill>
                  <a:srgbClr val="4472C4"/>
                </a:solidFill>
                <a:latin typeface="맑은 고딕"/>
              </a:rPr>
              <a:t>너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는 </a:t>
            </a:r>
            <a:r>
              <a:rPr lang="ko-KR" sz="6000" b="1" strike="noStrike" spc="-1" dirty="0">
                <a:solidFill>
                  <a:srgbClr val="FFD966"/>
                </a:solidFill>
                <a:latin typeface="맑은 고딕"/>
              </a:rPr>
              <a:t>나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의 </a:t>
            </a:r>
            <a:r>
              <a:rPr lang="ko-KR" sz="6000" b="1" strike="noStrike" spc="-1" dirty="0">
                <a:solidFill>
                  <a:srgbClr val="70AD47"/>
                </a:solidFill>
                <a:latin typeface="맑은 고딕"/>
              </a:rPr>
              <a:t>친구</a:t>
            </a:r>
            <a:br>
              <a:rPr dirty="0"/>
            </a:br>
            <a:r>
              <a:rPr lang="en-US" altLang="ko-KR" sz="4000" b="1" spc="-1" dirty="0">
                <a:solidFill>
                  <a:srgbClr val="000000"/>
                </a:solidFill>
                <a:latin typeface="맑은 고딕"/>
              </a:rPr>
              <a:t>GUI</a:t>
            </a:r>
            <a:endParaRPr lang="ko-KR" sz="36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7961400" y="4525200"/>
            <a:ext cx="325836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201501418 김승우</a:t>
            </a:r>
            <a:endParaRPr lang="en-US" sz="2400" b="0" strike="noStrike" spc="-1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201501419 김영수</a:t>
            </a:r>
            <a:endParaRPr lang="en-US" sz="2400" b="0" strike="noStrike" spc="-1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201401589 윤부희</a:t>
            </a:r>
            <a:endParaRPr lang="en-US" sz="2400" b="0" strike="noStrike" spc="-1">
              <a:latin typeface="굴림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588600" y="620640"/>
            <a:ext cx="2243520" cy="2243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5"/>
          <p:cNvSpPr/>
          <p:nvPr/>
        </p:nvSpPr>
        <p:spPr>
          <a:xfrm>
            <a:off x="3395160" y="2466720"/>
            <a:ext cx="961920" cy="9619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6"/>
          <p:cNvSpPr/>
          <p:nvPr/>
        </p:nvSpPr>
        <p:spPr>
          <a:xfrm>
            <a:off x="5125680" y="2328120"/>
            <a:ext cx="293400" cy="29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7"/>
          <p:cNvSpPr/>
          <p:nvPr/>
        </p:nvSpPr>
        <p:spPr>
          <a:xfrm>
            <a:off x="6492240" y="0"/>
            <a:ext cx="5699520" cy="4059000"/>
          </a:xfrm>
          <a:custGeom>
            <a:avLst/>
            <a:gdLst/>
            <a:ahLst/>
            <a:cxnLst/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8"/>
          <p:cNvSpPr/>
          <p:nvPr/>
        </p:nvSpPr>
        <p:spPr>
          <a:xfrm>
            <a:off x="7800120" y="4525200"/>
            <a:ext cx="360" cy="1737360"/>
          </a:xfrm>
          <a:prstGeom prst="line">
            <a:avLst/>
          </a:prstGeom>
          <a:ln w="19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801187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대본 목록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4096" y="1129736"/>
            <a:ext cx="777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2">
            <a:extLst>
              <a:ext uri="{FF2B5EF4-FFF2-40B4-BE49-F238E27FC236}">
                <a16:creationId xmlns:a16="http://schemas.microsoft.com/office/drawing/2014/main" id="{D2EFFF00-BD7F-4AEA-8099-4DE07C6E80EE}"/>
              </a:ext>
            </a:extLst>
          </p:cNvPr>
          <p:cNvSpPr/>
          <p:nvPr/>
        </p:nvSpPr>
        <p:spPr>
          <a:xfrm>
            <a:off x="384824" y="2104881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2">
            <a:extLst>
              <a:ext uri="{FF2B5EF4-FFF2-40B4-BE49-F238E27FC236}">
                <a16:creationId xmlns:a16="http://schemas.microsoft.com/office/drawing/2014/main" id="{773A3B60-4CD4-4673-A09C-EC9E88827ECE}"/>
              </a:ext>
            </a:extLst>
          </p:cNvPr>
          <p:cNvSpPr/>
          <p:nvPr/>
        </p:nvSpPr>
        <p:spPr>
          <a:xfrm>
            <a:off x="384824" y="3222488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22">
            <a:extLst>
              <a:ext uri="{FF2B5EF4-FFF2-40B4-BE49-F238E27FC236}">
                <a16:creationId xmlns:a16="http://schemas.microsoft.com/office/drawing/2014/main" id="{9CA4EEFA-7129-4B7A-BF72-6BD1AB65191E}"/>
              </a:ext>
            </a:extLst>
          </p:cNvPr>
          <p:cNvSpPr/>
          <p:nvPr/>
        </p:nvSpPr>
        <p:spPr>
          <a:xfrm>
            <a:off x="354459" y="4197633"/>
            <a:ext cx="777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4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22">
            <a:extLst>
              <a:ext uri="{FF2B5EF4-FFF2-40B4-BE49-F238E27FC236}">
                <a16:creationId xmlns:a16="http://schemas.microsoft.com/office/drawing/2014/main" id="{CF579929-4DB4-4A02-89C2-607FB5FCA595}"/>
              </a:ext>
            </a:extLst>
          </p:cNvPr>
          <p:cNvSpPr/>
          <p:nvPr/>
        </p:nvSpPr>
        <p:spPr>
          <a:xfrm>
            <a:off x="1764808" y="1952849"/>
            <a:ext cx="410009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자동 설정</a:t>
            </a:r>
          </a:p>
        </p:txBody>
      </p:sp>
      <p:sp>
        <p:nvSpPr>
          <p:cNvPr id="9" name="모서리가 둥근 직사각형 22">
            <a:extLst>
              <a:ext uri="{FF2B5EF4-FFF2-40B4-BE49-F238E27FC236}">
                <a16:creationId xmlns:a16="http://schemas.microsoft.com/office/drawing/2014/main" id="{4CE48F8A-B37A-4B68-A391-904CF41DE07B}"/>
              </a:ext>
            </a:extLst>
          </p:cNvPr>
          <p:cNvSpPr/>
          <p:nvPr/>
        </p:nvSpPr>
        <p:spPr>
          <a:xfrm>
            <a:off x="6245122" y="1941758"/>
            <a:ext cx="410009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직접 설정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A38AAAC-E5A4-4F54-B343-69AAC57D6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624" y="2290018"/>
            <a:ext cx="794352" cy="7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91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대본 목록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4096" y="1129736"/>
            <a:ext cx="777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2">
            <a:extLst>
              <a:ext uri="{FF2B5EF4-FFF2-40B4-BE49-F238E27FC236}">
                <a16:creationId xmlns:a16="http://schemas.microsoft.com/office/drawing/2014/main" id="{D2EFFF00-BD7F-4AEA-8099-4DE07C6E80EE}"/>
              </a:ext>
            </a:extLst>
          </p:cNvPr>
          <p:cNvSpPr/>
          <p:nvPr/>
        </p:nvSpPr>
        <p:spPr>
          <a:xfrm>
            <a:off x="384824" y="2104881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2">
            <a:extLst>
              <a:ext uri="{FF2B5EF4-FFF2-40B4-BE49-F238E27FC236}">
                <a16:creationId xmlns:a16="http://schemas.microsoft.com/office/drawing/2014/main" id="{773A3B60-4CD4-4673-A09C-EC9E88827ECE}"/>
              </a:ext>
            </a:extLst>
          </p:cNvPr>
          <p:cNvSpPr/>
          <p:nvPr/>
        </p:nvSpPr>
        <p:spPr>
          <a:xfrm>
            <a:off x="384824" y="3222488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22">
            <a:extLst>
              <a:ext uri="{FF2B5EF4-FFF2-40B4-BE49-F238E27FC236}">
                <a16:creationId xmlns:a16="http://schemas.microsoft.com/office/drawing/2014/main" id="{9CA4EEFA-7129-4B7A-BF72-6BD1AB65191E}"/>
              </a:ext>
            </a:extLst>
          </p:cNvPr>
          <p:cNvSpPr/>
          <p:nvPr/>
        </p:nvSpPr>
        <p:spPr>
          <a:xfrm>
            <a:off x="354459" y="4197633"/>
            <a:ext cx="777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4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27">
            <a:extLst>
              <a:ext uri="{FF2B5EF4-FFF2-40B4-BE49-F238E27FC236}">
                <a16:creationId xmlns:a16="http://schemas.microsoft.com/office/drawing/2014/main" id="{CBD29D32-6BE2-4405-8FF4-8F927C15AFE7}"/>
              </a:ext>
            </a:extLst>
          </p:cNvPr>
          <p:cNvSpPr/>
          <p:nvPr/>
        </p:nvSpPr>
        <p:spPr>
          <a:xfrm>
            <a:off x="6304713" y="1579738"/>
            <a:ext cx="2413742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스피커 선택</a:t>
            </a:r>
          </a:p>
        </p:txBody>
      </p:sp>
      <p:sp>
        <p:nvSpPr>
          <p:cNvPr id="21" name="모서리가 둥근 직사각형 29">
            <a:extLst>
              <a:ext uri="{FF2B5EF4-FFF2-40B4-BE49-F238E27FC236}">
                <a16:creationId xmlns:a16="http://schemas.microsoft.com/office/drawing/2014/main" id="{384429C9-4EA1-4BBA-97B5-8E3E3953A01D}"/>
              </a:ext>
            </a:extLst>
          </p:cNvPr>
          <p:cNvSpPr/>
          <p:nvPr/>
        </p:nvSpPr>
        <p:spPr>
          <a:xfrm>
            <a:off x="6304713" y="2269388"/>
            <a:ext cx="2413742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/>
              <a:t>스피커 선택</a:t>
            </a:r>
            <a:endParaRPr lang="ko-KR" altLang="en-US" sz="2800" b="1" dirty="0"/>
          </a:p>
        </p:txBody>
      </p:sp>
      <p:sp>
        <p:nvSpPr>
          <p:cNvPr id="22" name="모서리가 둥근 직사각형 30">
            <a:extLst>
              <a:ext uri="{FF2B5EF4-FFF2-40B4-BE49-F238E27FC236}">
                <a16:creationId xmlns:a16="http://schemas.microsoft.com/office/drawing/2014/main" id="{7F43F374-9AEA-415F-9C8A-13CB39953A13}"/>
              </a:ext>
            </a:extLst>
          </p:cNvPr>
          <p:cNvSpPr/>
          <p:nvPr/>
        </p:nvSpPr>
        <p:spPr>
          <a:xfrm>
            <a:off x="6304713" y="2959038"/>
            <a:ext cx="2413742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스피커 선택</a:t>
            </a:r>
          </a:p>
        </p:txBody>
      </p:sp>
      <p:sp>
        <p:nvSpPr>
          <p:cNvPr id="24" name="모서리가 둥근 직사각형 31">
            <a:extLst>
              <a:ext uri="{FF2B5EF4-FFF2-40B4-BE49-F238E27FC236}">
                <a16:creationId xmlns:a16="http://schemas.microsoft.com/office/drawing/2014/main" id="{91AD993E-34E3-458A-A4F7-9B53A4249D74}"/>
              </a:ext>
            </a:extLst>
          </p:cNvPr>
          <p:cNvSpPr/>
          <p:nvPr/>
        </p:nvSpPr>
        <p:spPr>
          <a:xfrm>
            <a:off x="6304713" y="3645923"/>
            <a:ext cx="2413742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스피커 선택</a:t>
            </a:r>
          </a:p>
        </p:txBody>
      </p:sp>
      <p:sp>
        <p:nvSpPr>
          <p:cNvPr id="25" name="모서리가 둥근 직사각형 33">
            <a:extLst>
              <a:ext uri="{FF2B5EF4-FFF2-40B4-BE49-F238E27FC236}">
                <a16:creationId xmlns:a16="http://schemas.microsoft.com/office/drawing/2014/main" id="{89FF0933-9EDF-4CAC-B4B0-EBD1F147DDB5}"/>
              </a:ext>
            </a:extLst>
          </p:cNvPr>
          <p:cNvSpPr/>
          <p:nvPr/>
        </p:nvSpPr>
        <p:spPr>
          <a:xfrm>
            <a:off x="4008030" y="1579738"/>
            <a:ext cx="1679254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배역 </a:t>
            </a:r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  <p:sp>
        <p:nvSpPr>
          <p:cNvPr id="28" name="모서리가 둥근 직사각형 34">
            <a:extLst>
              <a:ext uri="{FF2B5EF4-FFF2-40B4-BE49-F238E27FC236}">
                <a16:creationId xmlns:a16="http://schemas.microsoft.com/office/drawing/2014/main" id="{05B56453-0898-46A1-9391-40163A128426}"/>
              </a:ext>
            </a:extLst>
          </p:cNvPr>
          <p:cNvSpPr/>
          <p:nvPr/>
        </p:nvSpPr>
        <p:spPr>
          <a:xfrm>
            <a:off x="4008131" y="2265947"/>
            <a:ext cx="1679254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/>
              <a:t>배역 </a:t>
            </a:r>
            <a:r>
              <a:rPr lang="en-US" altLang="ko-KR" sz="2800" b="1"/>
              <a:t>2</a:t>
            </a:r>
            <a:endParaRPr lang="ko-KR" altLang="en-US" sz="2800" b="1" dirty="0"/>
          </a:p>
        </p:txBody>
      </p:sp>
      <p:sp>
        <p:nvSpPr>
          <p:cNvPr id="29" name="모서리가 둥근 직사각형 35">
            <a:extLst>
              <a:ext uri="{FF2B5EF4-FFF2-40B4-BE49-F238E27FC236}">
                <a16:creationId xmlns:a16="http://schemas.microsoft.com/office/drawing/2014/main" id="{9D4AF415-E724-4D84-99F6-7F1B18494160}"/>
              </a:ext>
            </a:extLst>
          </p:cNvPr>
          <p:cNvSpPr/>
          <p:nvPr/>
        </p:nvSpPr>
        <p:spPr>
          <a:xfrm>
            <a:off x="4008030" y="2959038"/>
            <a:ext cx="1679254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/>
              <a:t>배역 </a:t>
            </a:r>
            <a:r>
              <a:rPr lang="en-US" altLang="ko-KR" sz="2800" b="1"/>
              <a:t>3</a:t>
            </a:r>
            <a:endParaRPr lang="ko-KR" altLang="en-US" sz="2800" b="1" dirty="0"/>
          </a:p>
        </p:txBody>
      </p:sp>
      <p:sp>
        <p:nvSpPr>
          <p:cNvPr id="30" name="모서리가 둥근 직사각형 36">
            <a:extLst>
              <a:ext uri="{FF2B5EF4-FFF2-40B4-BE49-F238E27FC236}">
                <a16:creationId xmlns:a16="http://schemas.microsoft.com/office/drawing/2014/main" id="{1EA52A54-084E-40B9-A043-7F9819CC6729}"/>
              </a:ext>
            </a:extLst>
          </p:cNvPr>
          <p:cNvSpPr/>
          <p:nvPr/>
        </p:nvSpPr>
        <p:spPr>
          <a:xfrm>
            <a:off x="4008030" y="3645923"/>
            <a:ext cx="1679254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/>
              <a:t>배역 </a:t>
            </a:r>
            <a:r>
              <a:rPr lang="en-US" altLang="ko-KR" sz="2800" b="1"/>
              <a:t>4</a:t>
            </a:r>
            <a:endParaRPr lang="ko-KR" altLang="en-US" sz="2800" b="1" dirty="0"/>
          </a:p>
        </p:txBody>
      </p:sp>
      <p:sp>
        <p:nvSpPr>
          <p:cNvPr id="31" name="모서리가 둥근 직사각형 31">
            <a:extLst>
              <a:ext uri="{FF2B5EF4-FFF2-40B4-BE49-F238E27FC236}">
                <a16:creationId xmlns:a16="http://schemas.microsoft.com/office/drawing/2014/main" id="{47FE85D7-49D5-4541-AD62-272E1000CFE3}"/>
              </a:ext>
            </a:extLst>
          </p:cNvPr>
          <p:cNvSpPr/>
          <p:nvPr/>
        </p:nvSpPr>
        <p:spPr>
          <a:xfrm>
            <a:off x="4528347" y="4512217"/>
            <a:ext cx="3552732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설정 완료 </a:t>
            </a:r>
            <a:r>
              <a:rPr lang="en-US" altLang="ko-KR" sz="2800" b="1" dirty="0"/>
              <a:t>/ </a:t>
            </a:r>
            <a:r>
              <a:rPr lang="ko-KR" altLang="en-US" sz="2800" b="1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1610758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대본 저장소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4096" y="1129736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9612A00-5B3F-45F5-8A77-380A5BFD5AB1}"/>
              </a:ext>
            </a:extLst>
          </p:cNvPr>
          <p:cNvSpPr/>
          <p:nvPr/>
        </p:nvSpPr>
        <p:spPr>
          <a:xfrm>
            <a:off x="589193" y="5710509"/>
            <a:ext cx="2632465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6ADD427-BAEC-4B02-A0F0-11628A79990F}"/>
              </a:ext>
            </a:extLst>
          </p:cNvPr>
          <p:cNvSpPr/>
          <p:nvPr/>
        </p:nvSpPr>
        <p:spPr>
          <a:xfrm>
            <a:off x="4779767" y="5728264"/>
            <a:ext cx="2632465" cy="79396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D32D71A-BA1B-4A80-861B-970F7BD244C4}"/>
              </a:ext>
            </a:extLst>
          </p:cNvPr>
          <p:cNvSpPr/>
          <p:nvPr/>
        </p:nvSpPr>
        <p:spPr>
          <a:xfrm>
            <a:off x="8970342" y="5724808"/>
            <a:ext cx="2632465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재생 목록 이동</a:t>
            </a:r>
          </a:p>
        </p:txBody>
      </p:sp>
    </p:spTree>
    <p:extLst>
      <p:ext uri="{BB962C8B-B14F-4D97-AF65-F5344CB8AC3E}">
        <p14:creationId xmlns:p14="http://schemas.microsoft.com/office/powerpoint/2010/main" val="1326718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대본 저장소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4096" y="1129736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97EA81-F540-43EA-BB47-2362CAE07A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767" y="1497876"/>
            <a:ext cx="794352" cy="794352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7BEF9542-E581-4D99-99E5-A98F5320D61B}"/>
              </a:ext>
            </a:extLst>
          </p:cNvPr>
          <p:cNvSpPr/>
          <p:nvPr/>
        </p:nvSpPr>
        <p:spPr>
          <a:xfrm>
            <a:off x="589193" y="5710509"/>
            <a:ext cx="2632465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90A28-11DE-480B-BF85-8F774292CF1A}"/>
              </a:ext>
            </a:extLst>
          </p:cNvPr>
          <p:cNvSpPr/>
          <p:nvPr/>
        </p:nvSpPr>
        <p:spPr>
          <a:xfrm>
            <a:off x="4779767" y="5728264"/>
            <a:ext cx="2632465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FFDE138-EBF0-4363-986B-853378E4A635}"/>
              </a:ext>
            </a:extLst>
          </p:cNvPr>
          <p:cNvSpPr/>
          <p:nvPr/>
        </p:nvSpPr>
        <p:spPr>
          <a:xfrm>
            <a:off x="8970342" y="5724808"/>
            <a:ext cx="2632465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재생 목록 이동</a:t>
            </a:r>
          </a:p>
        </p:txBody>
      </p:sp>
    </p:spTree>
    <p:extLst>
      <p:ext uri="{BB962C8B-B14F-4D97-AF65-F5344CB8AC3E}">
        <p14:creationId xmlns:p14="http://schemas.microsoft.com/office/powerpoint/2010/main" val="729253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대본 저장소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4096" y="1129736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27">
            <a:extLst>
              <a:ext uri="{FF2B5EF4-FFF2-40B4-BE49-F238E27FC236}">
                <a16:creationId xmlns:a16="http://schemas.microsoft.com/office/drawing/2014/main" id="{8212E390-97A7-4DB2-8233-5B9416BE9AF8}"/>
              </a:ext>
            </a:extLst>
          </p:cNvPr>
          <p:cNvSpPr/>
          <p:nvPr/>
        </p:nvSpPr>
        <p:spPr>
          <a:xfrm>
            <a:off x="6304713" y="1579738"/>
            <a:ext cx="2413742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스피커 선택</a:t>
            </a:r>
          </a:p>
        </p:txBody>
      </p:sp>
      <p:sp>
        <p:nvSpPr>
          <p:cNvPr id="11" name="모서리가 둥근 직사각형 29">
            <a:extLst>
              <a:ext uri="{FF2B5EF4-FFF2-40B4-BE49-F238E27FC236}">
                <a16:creationId xmlns:a16="http://schemas.microsoft.com/office/drawing/2014/main" id="{8561EBFE-EED1-4978-ADEF-DCC644D803EE}"/>
              </a:ext>
            </a:extLst>
          </p:cNvPr>
          <p:cNvSpPr/>
          <p:nvPr/>
        </p:nvSpPr>
        <p:spPr>
          <a:xfrm>
            <a:off x="6304713" y="2269388"/>
            <a:ext cx="2413742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/>
              <a:t>스피커 선택</a:t>
            </a:r>
            <a:endParaRPr lang="ko-KR" altLang="en-US" sz="2800" b="1" dirty="0"/>
          </a:p>
        </p:txBody>
      </p:sp>
      <p:sp>
        <p:nvSpPr>
          <p:cNvPr id="12" name="모서리가 둥근 직사각형 30">
            <a:extLst>
              <a:ext uri="{FF2B5EF4-FFF2-40B4-BE49-F238E27FC236}">
                <a16:creationId xmlns:a16="http://schemas.microsoft.com/office/drawing/2014/main" id="{34C2EDE6-4912-4681-B5F5-A49A1492A05B}"/>
              </a:ext>
            </a:extLst>
          </p:cNvPr>
          <p:cNvSpPr/>
          <p:nvPr/>
        </p:nvSpPr>
        <p:spPr>
          <a:xfrm>
            <a:off x="6304713" y="2959038"/>
            <a:ext cx="2413742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스피커 선택</a:t>
            </a:r>
          </a:p>
        </p:txBody>
      </p:sp>
      <p:sp>
        <p:nvSpPr>
          <p:cNvPr id="13" name="모서리가 둥근 직사각형 31">
            <a:extLst>
              <a:ext uri="{FF2B5EF4-FFF2-40B4-BE49-F238E27FC236}">
                <a16:creationId xmlns:a16="http://schemas.microsoft.com/office/drawing/2014/main" id="{8030A29F-BFB8-4CC3-A9A7-9CEFDA4F9729}"/>
              </a:ext>
            </a:extLst>
          </p:cNvPr>
          <p:cNvSpPr/>
          <p:nvPr/>
        </p:nvSpPr>
        <p:spPr>
          <a:xfrm>
            <a:off x="6304713" y="3645923"/>
            <a:ext cx="2413742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스피커 선택</a:t>
            </a:r>
          </a:p>
        </p:txBody>
      </p:sp>
      <p:sp>
        <p:nvSpPr>
          <p:cNvPr id="14" name="모서리가 둥근 직사각형 33">
            <a:extLst>
              <a:ext uri="{FF2B5EF4-FFF2-40B4-BE49-F238E27FC236}">
                <a16:creationId xmlns:a16="http://schemas.microsoft.com/office/drawing/2014/main" id="{F4552AD2-4421-4DF2-9B5B-2914C23099A3}"/>
              </a:ext>
            </a:extLst>
          </p:cNvPr>
          <p:cNvSpPr/>
          <p:nvPr/>
        </p:nvSpPr>
        <p:spPr>
          <a:xfrm>
            <a:off x="4008030" y="1579738"/>
            <a:ext cx="1679254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배역 </a:t>
            </a:r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  <p:sp>
        <p:nvSpPr>
          <p:cNvPr id="15" name="모서리가 둥근 직사각형 34">
            <a:extLst>
              <a:ext uri="{FF2B5EF4-FFF2-40B4-BE49-F238E27FC236}">
                <a16:creationId xmlns:a16="http://schemas.microsoft.com/office/drawing/2014/main" id="{CE46C136-0EE5-4738-995D-C82F61ED3A26}"/>
              </a:ext>
            </a:extLst>
          </p:cNvPr>
          <p:cNvSpPr/>
          <p:nvPr/>
        </p:nvSpPr>
        <p:spPr>
          <a:xfrm>
            <a:off x="4008131" y="2265947"/>
            <a:ext cx="1679254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/>
              <a:t>배역 </a:t>
            </a:r>
            <a:r>
              <a:rPr lang="en-US" altLang="ko-KR" sz="2800" b="1"/>
              <a:t>2</a:t>
            </a:r>
            <a:endParaRPr lang="ko-KR" altLang="en-US" sz="2800" b="1" dirty="0"/>
          </a:p>
        </p:txBody>
      </p:sp>
      <p:sp>
        <p:nvSpPr>
          <p:cNvPr id="16" name="모서리가 둥근 직사각형 35">
            <a:extLst>
              <a:ext uri="{FF2B5EF4-FFF2-40B4-BE49-F238E27FC236}">
                <a16:creationId xmlns:a16="http://schemas.microsoft.com/office/drawing/2014/main" id="{6D305B49-9FF8-4F6F-BDEC-97A22D541786}"/>
              </a:ext>
            </a:extLst>
          </p:cNvPr>
          <p:cNvSpPr/>
          <p:nvPr/>
        </p:nvSpPr>
        <p:spPr>
          <a:xfrm>
            <a:off x="4008030" y="2959038"/>
            <a:ext cx="1679254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/>
              <a:t>배역 </a:t>
            </a:r>
            <a:r>
              <a:rPr lang="en-US" altLang="ko-KR" sz="2800" b="1"/>
              <a:t>3</a:t>
            </a:r>
            <a:endParaRPr lang="ko-KR" altLang="en-US" sz="2800" b="1" dirty="0"/>
          </a:p>
        </p:txBody>
      </p:sp>
      <p:sp>
        <p:nvSpPr>
          <p:cNvPr id="19" name="모서리가 둥근 직사각형 36">
            <a:extLst>
              <a:ext uri="{FF2B5EF4-FFF2-40B4-BE49-F238E27FC236}">
                <a16:creationId xmlns:a16="http://schemas.microsoft.com/office/drawing/2014/main" id="{BDE98A57-60E4-4D8F-805F-D22641D6AEA5}"/>
              </a:ext>
            </a:extLst>
          </p:cNvPr>
          <p:cNvSpPr/>
          <p:nvPr/>
        </p:nvSpPr>
        <p:spPr>
          <a:xfrm>
            <a:off x="4008030" y="3645923"/>
            <a:ext cx="1679254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/>
              <a:t>배역 </a:t>
            </a:r>
            <a:r>
              <a:rPr lang="en-US" altLang="ko-KR" sz="2800" b="1"/>
              <a:t>4</a:t>
            </a:r>
            <a:endParaRPr lang="ko-KR" altLang="en-US" sz="2800" b="1" dirty="0"/>
          </a:p>
        </p:txBody>
      </p:sp>
      <p:sp>
        <p:nvSpPr>
          <p:cNvPr id="22" name="모서리가 둥근 직사각형 31">
            <a:extLst>
              <a:ext uri="{FF2B5EF4-FFF2-40B4-BE49-F238E27FC236}">
                <a16:creationId xmlns:a16="http://schemas.microsoft.com/office/drawing/2014/main" id="{C07BB84D-F6F1-4751-ACB8-13D38877179D}"/>
              </a:ext>
            </a:extLst>
          </p:cNvPr>
          <p:cNvSpPr/>
          <p:nvPr/>
        </p:nvSpPr>
        <p:spPr>
          <a:xfrm>
            <a:off x="4528347" y="4512217"/>
            <a:ext cx="3552732" cy="559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설정 완료 </a:t>
            </a:r>
            <a:r>
              <a:rPr lang="en-US" altLang="ko-KR" sz="2800" b="1" dirty="0"/>
              <a:t>/ </a:t>
            </a:r>
            <a:r>
              <a:rPr lang="ko-KR" altLang="en-US" sz="2800" b="1" dirty="0"/>
              <a:t>저장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B7C101C-84AA-4BBA-9435-5363D97361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06" y="4674098"/>
            <a:ext cx="794352" cy="794352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B42CE83D-FC2D-4E32-AAFA-C34DB17E505A}"/>
              </a:ext>
            </a:extLst>
          </p:cNvPr>
          <p:cNvSpPr/>
          <p:nvPr/>
        </p:nvSpPr>
        <p:spPr>
          <a:xfrm>
            <a:off x="589193" y="5710509"/>
            <a:ext cx="2632465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E29A966-5935-4176-8E1E-A16EE5302270}"/>
              </a:ext>
            </a:extLst>
          </p:cNvPr>
          <p:cNvSpPr/>
          <p:nvPr/>
        </p:nvSpPr>
        <p:spPr>
          <a:xfrm>
            <a:off x="4779767" y="5728264"/>
            <a:ext cx="2632465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A3AF375-25FF-4D54-A5AB-03F1B3B94FEB}"/>
              </a:ext>
            </a:extLst>
          </p:cNvPr>
          <p:cNvSpPr/>
          <p:nvPr/>
        </p:nvSpPr>
        <p:spPr>
          <a:xfrm>
            <a:off x="8970342" y="5724808"/>
            <a:ext cx="2632465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재생 목록 이동</a:t>
            </a:r>
          </a:p>
        </p:txBody>
      </p:sp>
    </p:spTree>
    <p:extLst>
      <p:ext uri="{BB962C8B-B14F-4D97-AF65-F5344CB8AC3E}">
        <p14:creationId xmlns:p14="http://schemas.microsoft.com/office/powerpoint/2010/main" val="3348317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대본 저장소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4096" y="1129736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9612A00-5B3F-45F5-8A77-380A5BFD5AB1}"/>
              </a:ext>
            </a:extLst>
          </p:cNvPr>
          <p:cNvSpPr/>
          <p:nvPr/>
        </p:nvSpPr>
        <p:spPr>
          <a:xfrm>
            <a:off x="589193" y="5764365"/>
            <a:ext cx="2632465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6ADD427-BAEC-4B02-A0F0-11628A79990F}"/>
              </a:ext>
            </a:extLst>
          </p:cNvPr>
          <p:cNvSpPr/>
          <p:nvPr/>
        </p:nvSpPr>
        <p:spPr>
          <a:xfrm>
            <a:off x="8906393" y="5764365"/>
            <a:ext cx="2632465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재생 목록 이동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D32D71A-BA1B-4A80-861B-970F7BD244C4}"/>
              </a:ext>
            </a:extLst>
          </p:cNvPr>
          <p:cNvSpPr/>
          <p:nvPr/>
        </p:nvSpPr>
        <p:spPr>
          <a:xfrm>
            <a:off x="4747793" y="5764365"/>
            <a:ext cx="2632465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8" name="모서리가 둥근 직사각형 22">
            <a:extLst>
              <a:ext uri="{FF2B5EF4-FFF2-40B4-BE49-F238E27FC236}">
                <a16:creationId xmlns:a16="http://schemas.microsoft.com/office/drawing/2014/main" id="{FAB3E966-8363-4A3C-A096-C1D361B2D3DC}"/>
              </a:ext>
            </a:extLst>
          </p:cNvPr>
          <p:cNvSpPr/>
          <p:nvPr/>
        </p:nvSpPr>
        <p:spPr>
          <a:xfrm>
            <a:off x="324096" y="3046342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22">
            <a:extLst>
              <a:ext uri="{FF2B5EF4-FFF2-40B4-BE49-F238E27FC236}">
                <a16:creationId xmlns:a16="http://schemas.microsoft.com/office/drawing/2014/main" id="{3438A80A-BE55-433B-A193-9F92F5A0433A}"/>
              </a:ext>
            </a:extLst>
          </p:cNvPr>
          <p:cNvSpPr/>
          <p:nvPr/>
        </p:nvSpPr>
        <p:spPr>
          <a:xfrm>
            <a:off x="324096" y="2108451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22">
            <a:extLst>
              <a:ext uri="{FF2B5EF4-FFF2-40B4-BE49-F238E27FC236}">
                <a16:creationId xmlns:a16="http://schemas.microsoft.com/office/drawing/2014/main" id="{7670B592-B773-4859-B9A0-B9077D5348B0}"/>
              </a:ext>
            </a:extLst>
          </p:cNvPr>
          <p:cNvSpPr/>
          <p:nvPr/>
        </p:nvSpPr>
        <p:spPr>
          <a:xfrm>
            <a:off x="324096" y="3984233"/>
            <a:ext cx="11436830" cy="76531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4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97EA81-F540-43EA-BB47-2362CAE07A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217" y="4352373"/>
            <a:ext cx="794352" cy="7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71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대본 저장소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4096" y="1129736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9612A00-5B3F-45F5-8A77-380A5BFD5AB1}"/>
              </a:ext>
            </a:extLst>
          </p:cNvPr>
          <p:cNvSpPr/>
          <p:nvPr/>
        </p:nvSpPr>
        <p:spPr>
          <a:xfrm>
            <a:off x="589193" y="5764365"/>
            <a:ext cx="2632465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6ADD427-BAEC-4B02-A0F0-11628A79990F}"/>
              </a:ext>
            </a:extLst>
          </p:cNvPr>
          <p:cNvSpPr/>
          <p:nvPr/>
        </p:nvSpPr>
        <p:spPr>
          <a:xfrm>
            <a:off x="8906393" y="5764365"/>
            <a:ext cx="2632465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재생 목록 이동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D32D71A-BA1B-4A80-861B-970F7BD244C4}"/>
              </a:ext>
            </a:extLst>
          </p:cNvPr>
          <p:cNvSpPr/>
          <p:nvPr/>
        </p:nvSpPr>
        <p:spPr>
          <a:xfrm>
            <a:off x="4747793" y="5764365"/>
            <a:ext cx="2632465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8" name="모서리가 둥근 직사각형 22">
            <a:extLst>
              <a:ext uri="{FF2B5EF4-FFF2-40B4-BE49-F238E27FC236}">
                <a16:creationId xmlns:a16="http://schemas.microsoft.com/office/drawing/2014/main" id="{FAB3E966-8363-4A3C-A096-C1D361B2D3DC}"/>
              </a:ext>
            </a:extLst>
          </p:cNvPr>
          <p:cNvSpPr/>
          <p:nvPr/>
        </p:nvSpPr>
        <p:spPr>
          <a:xfrm>
            <a:off x="324096" y="3046342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22">
            <a:extLst>
              <a:ext uri="{FF2B5EF4-FFF2-40B4-BE49-F238E27FC236}">
                <a16:creationId xmlns:a16="http://schemas.microsoft.com/office/drawing/2014/main" id="{3438A80A-BE55-433B-A193-9F92F5A0433A}"/>
              </a:ext>
            </a:extLst>
          </p:cNvPr>
          <p:cNvSpPr/>
          <p:nvPr/>
        </p:nvSpPr>
        <p:spPr>
          <a:xfrm>
            <a:off x="324096" y="2108451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22">
            <a:extLst>
              <a:ext uri="{FF2B5EF4-FFF2-40B4-BE49-F238E27FC236}">
                <a16:creationId xmlns:a16="http://schemas.microsoft.com/office/drawing/2014/main" id="{7670B592-B773-4859-B9A0-B9077D5348B0}"/>
              </a:ext>
            </a:extLst>
          </p:cNvPr>
          <p:cNvSpPr/>
          <p:nvPr/>
        </p:nvSpPr>
        <p:spPr>
          <a:xfrm>
            <a:off x="324096" y="3984233"/>
            <a:ext cx="11436830" cy="76531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4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97EA81-F540-43EA-BB47-2362CAE07A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906" y="5928925"/>
            <a:ext cx="794352" cy="7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01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대본 저장소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4096" y="1129736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9612A00-5B3F-45F5-8A77-380A5BFD5AB1}"/>
              </a:ext>
            </a:extLst>
          </p:cNvPr>
          <p:cNvSpPr/>
          <p:nvPr/>
        </p:nvSpPr>
        <p:spPr>
          <a:xfrm>
            <a:off x="589193" y="5764365"/>
            <a:ext cx="2632465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6ADD427-BAEC-4B02-A0F0-11628A79990F}"/>
              </a:ext>
            </a:extLst>
          </p:cNvPr>
          <p:cNvSpPr/>
          <p:nvPr/>
        </p:nvSpPr>
        <p:spPr>
          <a:xfrm>
            <a:off x="8906393" y="5764365"/>
            <a:ext cx="2632465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재생 목록 이동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D32D71A-BA1B-4A80-861B-970F7BD244C4}"/>
              </a:ext>
            </a:extLst>
          </p:cNvPr>
          <p:cNvSpPr/>
          <p:nvPr/>
        </p:nvSpPr>
        <p:spPr>
          <a:xfrm>
            <a:off x="4747793" y="5764365"/>
            <a:ext cx="2632465" cy="79396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97EA81-F540-43EA-BB47-2362CAE07A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574" y="6161149"/>
            <a:ext cx="794352" cy="794352"/>
          </a:xfrm>
          <a:prstGeom prst="rect">
            <a:avLst/>
          </a:prstGeom>
        </p:spPr>
      </p:pic>
      <p:sp>
        <p:nvSpPr>
          <p:cNvPr id="8" name="모서리가 둥근 직사각형 22">
            <a:extLst>
              <a:ext uri="{FF2B5EF4-FFF2-40B4-BE49-F238E27FC236}">
                <a16:creationId xmlns:a16="http://schemas.microsoft.com/office/drawing/2014/main" id="{FAB3E966-8363-4A3C-A096-C1D361B2D3DC}"/>
              </a:ext>
            </a:extLst>
          </p:cNvPr>
          <p:cNvSpPr/>
          <p:nvPr/>
        </p:nvSpPr>
        <p:spPr>
          <a:xfrm>
            <a:off x="324096" y="3046342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22">
            <a:extLst>
              <a:ext uri="{FF2B5EF4-FFF2-40B4-BE49-F238E27FC236}">
                <a16:creationId xmlns:a16="http://schemas.microsoft.com/office/drawing/2014/main" id="{3438A80A-BE55-433B-A193-9F92F5A0433A}"/>
              </a:ext>
            </a:extLst>
          </p:cNvPr>
          <p:cNvSpPr/>
          <p:nvPr/>
        </p:nvSpPr>
        <p:spPr>
          <a:xfrm>
            <a:off x="324096" y="2108451"/>
            <a:ext cx="11436830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21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754912" y="4774019"/>
            <a:ext cx="268631" cy="4760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24096" y="4263661"/>
            <a:ext cx="1861212" cy="431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바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1374138-116A-4366-BCD7-8551256B59E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05" y="609562"/>
            <a:ext cx="794352" cy="79435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EDD4DCF-7DD7-C34A-85A2-E248EF8739F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2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519BC3B8-733C-994C-B1B4-83585DF300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257DA9-5206-4BC3-A089-74FAFB1B4887}"/>
              </a:ext>
            </a:extLst>
          </p:cNvPr>
          <p:cNvSpPr/>
          <p:nvPr/>
        </p:nvSpPr>
        <p:spPr>
          <a:xfrm>
            <a:off x="1293457" y="1113734"/>
            <a:ext cx="9605085" cy="50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2">
            <a:extLst>
              <a:ext uri="{FF2B5EF4-FFF2-40B4-BE49-F238E27FC236}">
                <a16:creationId xmlns:a16="http://schemas.microsoft.com/office/drawing/2014/main" id="{B954F5B0-FC75-40B8-916F-01870794950A}"/>
              </a:ext>
            </a:extLst>
          </p:cNvPr>
          <p:cNvSpPr/>
          <p:nvPr/>
        </p:nvSpPr>
        <p:spPr>
          <a:xfrm>
            <a:off x="1684925" y="1403522"/>
            <a:ext cx="777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2">
            <a:extLst>
              <a:ext uri="{FF2B5EF4-FFF2-40B4-BE49-F238E27FC236}">
                <a16:creationId xmlns:a16="http://schemas.microsoft.com/office/drawing/2014/main" id="{4E32A5B2-2E78-4B44-AA99-A6430AF71273}"/>
              </a:ext>
            </a:extLst>
          </p:cNvPr>
          <p:cNvSpPr/>
          <p:nvPr/>
        </p:nvSpPr>
        <p:spPr>
          <a:xfrm>
            <a:off x="1684924" y="2326528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2">
            <a:extLst>
              <a:ext uri="{FF2B5EF4-FFF2-40B4-BE49-F238E27FC236}">
                <a16:creationId xmlns:a16="http://schemas.microsoft.com/office/drawing/2014/main" id="{53166F53-2D5D-49C6-B1B6-279A77DC80D4}"/>
              </a:ext>
            </a:extLst>
          </p:cNvPr>
          <p:cNvSpPr/>
          <p:nvPr/>
        </p:nvSpPr>
        <p:spPr>
          <a:xfrm>
            <a:off x="1684923" y="3294676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22">
            <a:extLst>
              <a:ext uri="{FF2B5EF4-FFF2-40B4-BE49-F238E27FC236}">
                <a16:creationId xmlns:a16="http://schemas.microsoft.com/office/drawing/2014/main" id="{45529F8E-9BAA-43FD-AA9F-4AFDC614BB3A}"/>
              </a:ext>
            </a:extLst>
          </p:cNvPr>
          <p:cNvSpPr/>
          <p:nvPr/>
        </p:nvSpPr>
        <p:spPr>
          <a:xfrm>
            <a:off x="1684925" y="4226660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4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CF7A44C-268F-4A0C-9100-3BFA95DF17E3}"/>
              </a:ext>
            </a:extLst>
          </p:cNvPr>
          <p:cNvSpPr/>
          <p:nvPr/>
        </p:nvSpPr>
        <p:spPr>
          <a:xfrm>
            <a:off x="2928521" y="514585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3F949EC-A49B-426E-9B20-EE43BA75FCBE}"/>
              </a:ext>
            </a:extLst>
          </p:cNvPr>
          <p:cNvSpPr/>
          <p:nvPr/>
        </p:nvSpPr>
        <p:spPr>
          <a:xfrm>
            <a:off x="6936222" y="5152185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34" name="모서리가 둥근 직사각형 22">
            <a:extLst>
              <a:ext uri="{FF2B5EF4-FFF2-40B4-BE49-F238E27FC236}">
                <a16:creationId xmlns:a16="http://schemas.microsoft.com/office/drawing/2014/main" id="{8EB8C75C-EAD9-48F9-B61A-FF773D74A9E4}"/>
              </a:ext>
            </a:extLst>
          </p:cNvPr>
          <p:cNvSpPr/>
          <p:nvPr/>
        </p:nvSpPr>
        <p:spPr>
          <a:xfrm>
            <a:off x="9750900" y="1406157"/>
            <a:ext cx="89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22">
            <a:extLst>
              <a:ext uri="{FF2B5EF4-FFF2-40B4-BE49-F238E27FC236}">
                <a16:creationId xmlns:a16="http://schemas.microsoft.com/office/drawing/2014/main" id="{F0D178C9-3EC9-4E8B-9879-68DC21E8A015}"/>
              </a:ext>
            </a:extLst>
          </p:cNvPr>
          <p:cNvSpPr/>
          <p:nvPr/>
        </p:nvSpPr>
        <p:spPr>
          <a:xfrm>
            <a:off x="9750900" y="2326528"/>
            <a:ext cx="89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22">
            <a:extLst>
              <a:ext uri="{FF2B5EF4-FFF2-40B4-BE49-F238E27FC236}">
                <a16:creationId xmlns:a16="http://schemas.microsoft.com/office/drawing/2014/main" id="{044B42ED-1CEA-4C38-B59D-FB4E352F2177}"/>
              </a:ext>
            </a:extLst>
          </p:cNvPr>
          <p:cNvSpPr/>
          <p:nvPr/>
        </p:nvSpPr>
        <p:spPr>
          <a:xfrm>
            <a:off x="9750899" y="3270488"/>
            <a:ext cx="89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22">
            <a:extLst>
              <a:ext uri="{FF2B5EF4-FFF2-40B4-BE49-F238E27FC236}">
                <a16:creationId xmlns:a16="http://schemas.microsoft.com/office/drawing/2014/main" id="{5502DA22-1F6F-470C-84E4-C5FDE18D1388}"/>
              </a:ext>
            </a:extLst>
          </p:cNvPr>
          <p:cNvSpPr/>
          <p:nvPr/>
        </p:nvSpPr>
        <p:spPr>
          <a:xfrm>
            <a:off x="9750899" y="4219516"/>
            <a:ext cx="89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29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70863" y="2442589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대본 저장소</a:t>
            </a:r>
          </a:p>
        </p:txBody>
      </p:sp>
      <p:sp>
        <p:nvSpPr>
          <p:cNvPr id="9" name="모서리가 둥근 직사각형 10">
            <a:extLst>
              <a:ext uri="{FF2B5EF4-FFF2-40B4-BE49-F238E27FC236}">
                <a16:creationId xmlns:a16="http://schemas.microsoft.com/office/drawing/2014/main" id="{BA699080-2F4E-4A39-A02C-F0018DC3BD16}"/>
              </a:ext>
            </a:extLst>
          </p:cNvPr>
          <p:cNvSpPr/>
          <p:nvPr/>
        </p:nvSpPr>
        <p:spPr>
          <a:xfrm>
            <a:off x="3788958" y="3729038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재생 목록</a:t>
            </a:r>
          </a:p>
        </p:txBody>
      </p:sp>
      <p:sp>
        <p:nvSpPr>
          <p:cNvPr id="12" name="모서리가 둥근 직사각형 10">
            <a:extLst>
              <a:ext uri="{FF2B5EF4-FFF2-40B4-BE49-F238E27FC236}">
                <a16:creationId xmlns:a16="http://schemas.microsoft.com/office/drawing/2014/main" id="{4A7F31E4-38CE-4B53-9F7B-02954FDE2580}"/>
              </a:ext>
            </a:extLst>
          </p:cNvPr>
          <p:cNvSpPr/>
          <p:nvPr/>
        </p:nvSpPr>
        <p:spPr>
          <a:xfrm>
            <a:off x="3779911" y="5015487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스피커 설정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CA376DA-40CF-4E9D-BB39-BAEF4C2BD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8" y="1"/>
            <a:ext cx="3729038" cy="372903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057AFDD-CFA6-4988-85F2-517171AFA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134" y="0"/>
            <a:ext cx="3729038" cy="372903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14B812-2EAD-40CA-8323-EC09CB2A6710}"/>
              </a:ext>
            </a:extLst>
          </p:cNvPr>
          <p:cNvSpPr/>
          <p:nvPr/>
        </p:nvSpPr>
        <p:spPr>
          <a:xfrm>
            <a:off x="3057046" y="568956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5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너는 나의 친구</a:t>
            </a:r>
            <a:endParaRPr lang="ko-KR" altLang="en-US" sz="5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1E2819D-94CA-4464-A438-C580756311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782" y="5663340"/>
            <a:ext cx="794352" cy="7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56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0FA7FB90-0FAD-1A4E-9714-332FA4BB95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40BD43A-D0ED-4BE6-8E6E-3DB5912768F4}"/>
              </a:ext>
            </a:extLst>
          </p:cNvPr>
          <p:cNvSpPr/>
          <p:nvPr/>
        </p:nvSpPr>
        <p:spPr>
          <a:xfrm>
            <a:off x="1293457" y="1113734"/>
            <a:ext cx="9605085" cy="50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7EC4C983-C64E-4B1E-A00F-0D01633ED050}"/>
              </a:ext>
            </a:extLst>
          </p:cNvPr>
          <p:cNvSpPr/>
          <p:nvPr/>
        </p:nvSpPr>
        <p:spPr>
          <a:xfrm>
            <a:off x="1684925" y="1403522"/>
            <a:ext cx="777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786056-51D8-4D31-98E1-D23690E094F8}"/>
              </a:ext>
            </a:extLst>
          </p:cNvPr>
          <p:cNvSpPr/>
          <p:nvPr/>
        </p:nvSpPr>
        <p:spPr>
          <a:xfrm>
            <a:off x="1684924" y="2326528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2">
            <a:extLst>
              <a:ext uri="{FF2B5EF4-FFF2-40B4-BE49-F238E27FC236}">
                <a16:creationId xmlns:a16="http://schemas.microsoft.com/office/drawing/2014/main" id="{33166112-7073-4E74-9025-A36FFAD448BC}"/>
              </a:ext>
            </a:extLst>
          </p:cNvPr>
          <p:cNvSpPr/>
          <p:nvPr/>
        </p:nvSpPr>
        <p:spPr>
          <a:xfrm>
            <a:off x="1684923" y="3294676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2">
            <a:extLst>
              <a:ext uri="{FF2B5EF4-FFF2-40B4-BE49-F238E27FC236}">
                <a16:creationId xmlns:a16="http://schemas.microsoft.com/office/drawing/2014/main" id="{06D078C6-A94E-44AA-877D-80294E307090}"/>
              </a:ext>
            </a:extLst>
          </p:cNvPr>
          <p:cNvSpPr/>
          <p:nvPr/>
        </p:nvSpPr>
        <p:spPr>
          <a:xfrm>
            <a:off x="1684925" y="4226660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4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62C90E3-72A2-47DE-960E-B75AA283E810}"/>
              </a:ext>
            </a:extLst>
          </p:cNvPr>
          <p:cNvSpPr/>
          <p:nvPr/>
        </p:nvSpPr>
        <p:spPr>
          <a:xfrm>
            <a:off x="2928521" y="514585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1428DA0-86BA-4D36-BC27-7914FC2886CC}"/>
              </a:ext>
            </a:extLst>
          </p:cNvPr>
          <p:cNvSpPr/>
          <p:nvPr/>
        </p:nvSpPr>
        <p:spPr>
          <a:xfrm>
            <a:off x="6936222" y="5152185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40" name="모서리가 둥근 직사각형 22">
            <a:extLst>
              <a:ext uri="{FF2B5EF4-FFF2-40B4-BE49-F238E27FC236}">
                <a16:creationId xmlns:a16="http://schemas.microsoft.com/office/drawing/2014/main" id="{AD090EFE-7491-4B36-ABE3-7E410B0ED247}"/>
              </a:ext>
            </a:extLst>
          </p:cNvPr>
          <p:cNvSpPr/>
          <p:nvPr/>
        </p:nvSpPr>
        <p:spPr>
          <a:xfrm>
            <a:off x="9750900" y="1406157"/>
            <a:ext cx="89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22">
            <a:extLst>
              <a:ext uri="{FF2B5EF4-FFF2-40B4-BE49-F238E27FC236}">
                <a16:creationId xmlns:a16="http://schemas.microsoft.com/office/drawing/2014/main" id="{2F4CCCD8-B004-4DA8-B9CA-E0899A68F22F}"/>
              </a:ext>
            </a:extLst>
          </p:cNvPr>
          <p:cNvSpPr/>
          <p:nvPr/>
        </p:nvSpPr>
        <p:spPr>
          <a:xfrm>
            <a:off x="9750900" y="2326528"/>
            <a:ext cx="89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22">
            <a:extLst>
              <a:ext uri="{FF2B5EF4-FFF2-40B4-BE49-F238E27FC236}">
                <a16:creationId xmlns:a16="http://schemas.microsoft.com/office/drawing/2014/main" id="{505D34E5-114C-4DE9-A387-ED00E5835D33}"/>
              </a:ext>
            </a:extLst>
          </p:cNvPr>
          <p:cNvSpPr/>
          <p:nvPr/>
        </p:nvSpPr>
        <p:spPr>
          <a:xfrm>
            <a:off x="9750899" y="3270488"/>
            <a:ext cx="89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22">
            <a:extLst>
              <a:ext uri="{FF2B5EF4-FFF2-40B4-BE49-F238E27FC236}">
                <a16:creationId xmlns:a16="http://schemas.microsoft.com/office/drawing/2014/main" id="{72FAE773-D24E-4EF9-8AD4-7C73C44188BC}"/>
              </a:ext>
            </a:extLst>
          </p:cNvPr>
          <p:cNvSpPr/>
          <p:nvPr/>
        </p:nvSpPr>
        <p:spPr>
          <a:xfrm>
            <a:off x="9750899" y="4219516"/>
            <a:ext cx="89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4609665-0021-41F4-A8AD-49EC1ADC652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906" y="1717441"/>
            <a:ext cx="794352" cy="79435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E443A44-56A5-444D-BF85-EDB460908A2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92" y="2740372"/>
            <a:ext cx="794352" cy="7943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3253E6-B756-49EA-BC8E-91760ADEC44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68" y="1388774"/>
            <a:ext cx="725843" cy="725843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66247C5F-FB60-48CE-BF59-2141C557E27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991" y="2381522"/>
            <a:ext cx="725843" cy="72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61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3" y="1403522"/>
            <a:ext cx="9821753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7E4086C-8051-4117-B940-F55ABDE096F3}"/>
              </a:ext>
            </a:extLst>
          </p:cNvPr>
          <p:cNvSpPr/>
          <p:nvPr/>
        </p:nvSpPr>
        <p:spPr>
          <a:xfrm>
            <a:off x="754913" y="2347101"/>
            <a:ext cx="9821754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845ABFE-5A77-494F-BB53-EFCF7BEF99B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81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2" y="1392194"/>
            <a:ext cx="9821754" cy="76531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1374138-116A-4366-BCD7-8551256B59E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111" y="1673265"/>
            <a:ext cx="794352" cy="794352"/>
          </a:xfrm>
          <a:prstGeom prst="rect">
            <a:avLst/>
          </a:prstGeom>
        </p:spPr>
      </p:pic>
      <p:sp>
        <p:nvSpPr>
          <p:cNvPr id="19" name="모서리가 둥근 직사각형 22">
            <a:extLst>
              <a:ext uri="{FF2B5EF4-FFF2-40B4-BE49-F238E27FC236}">
                <a16:creationId xmlns:a16="http://schemas.microsoft.com/office/drawing/2014/main" id="{2E04E63F-DDCA-4B17-8E10-52BE714D8E73}"/>
              </a:ext>
            </a:extLst>
          </p:cNvPr>
          <p:cNvSpPr/>
          <p:nvPr/>
        </p:nvSpPr>
        <p:spPr>
          <a:xfrm>
            <a:off x="754913" y="2347101"/>
            <a:ext cx="9821754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A768CCC-9795-DE49-87D2-75B7ABFD23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57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3" y="1403522"/>
            <a:ext cx="9821754" cy="7653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26">
            <a:extLst>
              <a:ext uri="{FF2B5EF4-FFF2-40B4-BE49-F238E27FC236}">
                <a16:creationId xmlns:a16="http://schemas.microsoft.com/office/drawing/2014/main" id="{90D01192-4FBD-48B8-A4FC-2E15DA11904E}"/>
              </a:ext>
            </a:extLst>
          </p:cNvPr>
          <p:cNvSpPr/>
          <p:nvPr/>
        </p:nvSpPr>
        <p:spPr>
          <a:xfrm>
            <a:off x="0" y="4826859"/>
            <a:ext cx="1677254" cy="4604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play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2">
            <a:extLst>
              <a:ext uri="{FF2B5EF4-FFF2-40B4-BE49-F238E27FC236}">
                <a16:creationId xmlns:a16="http://schemas.microsoft.com/office/drawing/2014/main" id="{6C994CFF-14E7-42B9-B739-12A760CE6C00}"/>
              </a:ext>
            </a:extLst>
          </p:cNvPr>
          <p:cNvSpPr/>
          <p:nvPr/>
        </p:nvSpPr>
        <p:spPr>
          <a:xfrm>
            <a:off x="754913" y="2347101"/>
            <a:ext cx="9821754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C93FFF-3052-A449-9749-2F9C80A91E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14" y="5683281"/>
            <a:ext cx="944221" cy="94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35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3" y="1403522"/>
            <a:ext cx="9821753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7E4086C-8051-4117-B940-F55ABDE096F3}"/>
              </a:ext>
            </a:extLst>
          </p:cNvPr>
          <p:cNvSpPr/>
          <p:nvPr/>
        </p:nvSpPr>
        <p:spPr>
          <a:xfrm>
            <a:off x="754913" y="2347101"/>
            <a:ext cx="9821754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FB0FD10-9B8C-4E16-AAC6-E40033E1D5A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255" y="582251"/>
            <a:ext cx="794352" cy="79435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FC926DC-85D0-964A-B1F1-F40395798CB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95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3" y="1403522"/>
            <a:ext cx="9821753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7E4086C-8051-4117-B940-F55ABDE096F3}"/>
              </a:ext>
            </a:extLst>
          </p:cNvPr>
          <p:cNvSpPr/>
          <p:nvPr/>
        </p:nvSpPr>
        <p:spPr>
          <a:xfrm>
            <a:off x="754913" y="2347101"/>
            <a:ext cx="9821754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FB0FD10-9B8C-4E16-AAC6-E40033E1D5A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255" y="582251"/>
            <a:ext cx="794352" cy="794352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A8F237-226C-4F28-B2B8-0FD40CEEA3E5}"/>
              </a:ext>
            </a:extLst>
          </p:cNvPr>
          <p:cNvSpPr/>
          <p:nvPr/>
        </p:nvSpPr>
        <p:spPr>
          <a:xfrm>
            <a:off x="167640" y="2354231"/>
            <a:ext cx="457200" cy="7943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D770E8-200A-46BD-A87C-F13A32FF0931}"/>
              </a:ext>
            </a:extLst>
          </p:cNvPr>
          <p:cNvSpPr/>
          <p:nvPr/>
        </p:nvSpPr>
        <p:spPr>
          <a:xfrm>
            <a:off x="167640" y="1374486"/>
            <a:ext cx="457200" cy="7943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516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3" y="1403522"/>
            <a:ext cx="9821753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7E4086C-8051-4117-B940-F55ABDE096F3}"/>
              </a:ext>
            </a:extLst>
          </p:cNvPr>
          <p:cNvSpPr/>
          <p:nvPr/>
        </p:nvSpPr>
        <p:spPr>
          <a:xfrm>
            <a:off x="754913" y="2347101"/>
            <a:ext cx="9821754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9FF4A0B-BBBF-4ED7-9610-298104358E7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2522844"/>
            <a:ext cx="794352" cy="79435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0F2E39E-BF7D-4496-9ABC-899FCAC58103}"/>
              </a:ext>
            </a:extLst>
          </p:cNvPr>
          <p:cNvSpPr/>
          <p:nvPr/>
        </p:nvSpPr>
        <p:spPr>
          <a:xfrm>
            <a:off x="167640" y="2354231"/>
            <a:ext cx="457200" cy="7943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396859-FB66-495F-AE33-060275A0CABE}"/>
              </a:ext>
            </a:extLst>
          </p:cNvPr>
          <p:cNvSpPr/>
          <p:nvPr/>
        </p:nvSpPr>
        <p:spPr>
          <a:xfrm>
            <a:off x="167640" y="1374486"/>
            <a:ext cx="457200" cy="7943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CF8D0F-0ACC-4D31-9149-88B551DBD616}"/>
              </a:ext>
            </a:extLst>
          </p:cNvPr>
          <p:cNvSpPr/>
          <p:nvPr/>
        </p:nvSpPr>
        <p:spPr>
          <a:xfrm>
            <a:off x="4571999" y="4850258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취소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FE8561-34F5-42D2-9D0E-97CF3752E7ED}"/>
              </a:ext>
            </a:extLst>
          </p:cNvPr>
          <p:cNvSpPr/>
          <p:nvPr/>
        </p:nvSpPr>
        <p:spPr>
          <a:xfrm>
            <a:off x="6139475" y="4850258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204031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3" y="1403522"/>
            <a:ext cx="9821753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7E4086C-8051-4117-B940-F55ABDE096F3}"/>
              </a:ext>
            </a:extLst>
          </p:cNvPr>
          <p:cNvSpPr/>
          <p:nvPr/>
        </p:nvSpPr>
        <p:spPr>
          <a:xfrm>
            <a:off x="754913" y="2347101"/>
            <a:ext cx="9821754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9FF4A0B-BBBF-4ED7-9610-298104358E7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264" y="1593816"/>
            <a:ext cx="794352" cy="79435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0F2E39E-BF7D-4496-9ABC-899FCAC58103}"/>
              </a:ext>
            </a:extLst>
          </p:cNvPr>
          <p:cNvSpPr/>
          <p:nvPr/>
        </p:nvSpPr>
        <p:spPr>
          <a:xfrm>
            <a:off x="167640" y="2354231"/>
            <a:ext cx="457200" cy="7943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396859-FB66-495F-AE33-060275A0CABE}"/>
              </a:ext>
            </a:extLst>
          </p:cNvPr>
          <p:cNvSpPr/>
          <p:nvPr/>
        </p:nvSpPr>
        <p:spPr>
          <a:xfrm>
            <a:off x="167640" y="1374486"/>
            <a:ext cx="457200" cy="7943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6AE21A-5E42-43E0-B84D-7C3629E81587}"/>
              </a:ext>
            </a:extLst>
          </p:cNvPr>
          <p:cNvSpPr/>
          <p:nvPr/>
        </p:nvSpPr>
        <p:spPr>
          <a:xfrm>
            <a:off x="4571999" y="4850258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취소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D136C0-EF02-4844-8C6C-1AC068393352}"/>
              </a:ext>
            </a:extLst>
          </p:cNvPr>
          <p:cNvSpPr/>
          <p:nvPr/>
        </p:nvSpPr>
        <p:spPr>
          <a:xfrm>
            <a:off x="6139475" y="4850258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03495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3" y="1403522"/>
            <a:ext cx="9821753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7E4086C-8051-4117-B940-F55ABDE096F3}"/>
              </a:ext>
            </a:extLst>
          </p:cNvPr>
          <p:cNvSpPr/>
          <p:nvPr/>
        </p:nvSpPr>
        <p:spPr>
          <a:xfrm>
            <a:off x="754913" y="2347101"/>
            <a:ext cx="9821754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9FF4A0B-BBBF-4ED7-9610-298104358E7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502" y="4915571"/>
            <a:ext cx="794352" cy="79435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0F2E39E-BF7D-4496-9ABC-899FCAC58103}"/>
              </a:ext>
            </a:extLst>
          </p:cNvPr>
          <p:cNvSpPr/>
          <p:nvPr/>
        </p:nvSpPr>
        <p:spPr>
          <a:xfrm>
            <a:off x="167640" y="2354231"/>
            <a:ext cx="457200" cy="7943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396859-FB66-495F-AE33-060275A0CABE}"/>
              </a:ext>
            </a:extLst>
          </p:cNvPr>
          <p:cNvSpPr/>
          <p:nvPr/>
        </p:nvSpPr>
        <p:spPr>
          <a:xfrm>
            <a:off x="167640" y="1374486"/>
            <a:ext cx="457200" cy="7943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6AE21A-5E42-43E0-B84D-7C3629E81587}"/>
              </a:ext>
            </a:extLst>
          </p:cNvPr>
          <p:cNvSpPr/>
          <p:nvPr/>
        </p:nvSpPr>
        <p:spPr>
          <a:xfrm>
            <a:off x="4571999" y="4850258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취소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D136C0-EF02-4844-8C6C-1AC068393352}"/>
              </a:ext>
            </a:extLst>
          </p:cNvPr>
          <p:cNvSpPr/>
          <p:nvPr/>
        </p:nvSpPr>
        <p:spPr>
          <a:xfrm>
            <a:off x="6139475" y="4850258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849310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3" y="1403522"/>
            <a:ext cx="9821753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7E4086C-8051-4117-B940-F55ABDE096F3}"/>
              </a:ext>
            </a:extLst>
          </p:cNvPr>
          <p:cNvSpPr/>
          <p:nvPr/>
        </p:nvSpPr>
        <p:spPr>
          <a:xfrm>
            <a:off x="754913" y="2347101"/>
            <a:ext cx="9821754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98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63" y="5374824"/>
            <a:ext cx="1073074" cy="1073074"/>
          </a:xfrm>
          <a:prstGeom prst="rect">
            <a:avLst/>
          </a:prstGeom>
        </p:spPr>
      </p:pic>
      <p:sp>
        <p:nvSpPr>
          <p:cNvPr id="18" name="모서리가 둥근 직사각형 12">
            <a:extLst>
              <a:ext uri="{FF2B5EF4-FFF2-40B4-BE49-F238E27FC236}">
                <a16:creationId xmlns:a16="http://schemas.microsoft.com/office/drawing/2014/main" id="{60AA8E6C-8BB9-41A0-8672-14DA0866AE93}"/>
              </a:ext>
            </a:extLst>
          </p:cNvPr>
          <p:cNvSpPr/>
          <p:nvPr/>
        </p:nvSpPr>
        <p:spPr>
          <a:xfrm>
            <a:off x="4978779" y="4454267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/>
              <a:t>스피커 추가</a:t>
            </a:r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A89C593A-2740-4294-A6BD-0358DC0F1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8641" y="1453197"/>
            <a:ext cx="9144000" cy="1655762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 dirty="0"/>
          </a:p>
        </p:txBody>
      </p:sp>
      <p:sp>
        <p:nvSpPr>
          <p:cNvPr id="27" name="모서리가 둥근 직사각형 10">
            <a:extLst>
              <a:ext uri="{FF2B5EF4-FFF2-40B4-BE49-F238E27FC236}">
                <a16:creationId xmlns:a16="http://schemas.microsoft.com/office/drawing/2014/main" id="{68962B82-04F6-4B85-AADE-9D0B24FCDB98}"/>
              </a:ext>
            </a:extLst>
          </p:cNvPr>
          <p:cNvSpPr/>
          <p:nvPr/>
        </p:nvSpPr>
        <p:spPr>
          <a:xfrm>
            <a:off x="1014473" y="442521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DNS </a:t>
            </a:r>
            <a:r>
              <a:rPr lang="ko-KR" altLang="en-US" sz="3200" b="1"/>
              <a:t>입력칸</a:t>
            </a:r>
            <a:endParaRPr lang="ko-KR" altLang="en-US" sz="3200" b="1" dirty="0"/>
          </a:p>
        </p:txBody>
      </p:sp>
      <p:sp>
        <p:nvSpPr>
          <p:cNvPr id="28" name="모서리가 둥근 직사각형 12">
            <a:extLst>
              <a:ext uri="{FF2B5EF4-FFF2-40B4-BE49-F238E27FC236}">
                <a16:creationId xmlns:a16="http://schemas.microsoft.com/office/drawing/2014/main" id="{7277442E-CDE7-4054-B3AA-0875E75762FF}"/>
              </a:ext>
            </a:extLst>
          </p:cNvPr>
          <p:cNvSpPr/>
          <p:nvPr/>
        </p:nvSpPr>
        <p:spPr>
          <a:xfrm>
            <a:off x="5817686" y="442521"/>
            <a:ext cx="2592631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기본 역할 설정</a:t>
            </a:r>
          </a:p>
        </p:txBody>
      </p:sp>
      <p:sp>
        <p:nvSpPr>
          <p:cNvPr id="29" name="모서리가 둥근 직사각형 12">
            <a:extLst>
              <a:ext uri="{FF2B5EF4-FFF2-40B4-BE49-F238E27FC236}">
                <a16:creationId xmlns:a16="http://schemas.microsoft.com/office/drawing/2014/main" id="{D2B8A244-449C-4549-A52B-6DDF63DDD329}"/>
              </a:ext>
            </a:extLst>
          </p:cNvPr>
          <p:cNvSpPr/>
          <p:nvPr/>
        </p:nvSpPr>
        <p:spPr>
          <a:xfrm>
            <a:off x="8714485" y="562768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연결 확인</a:t>
            </a:r>
          </a:p>
        </p:txBody>
      </p:sp>
      <p:sp>
        <p:nvSpPr>
          <p:cNvPr id="30" name="모서리가 둥근 직사각형 10">
            <a:extLst>
              <a:ext uri="{FF2B5EF4-FFF2-40B4-BE49-F238E27FC236}">
                <a16:creationId xmlns:a16="http://schemas.microsoft.com/office/drawing/2014/main" id="{9D9F03E2-5FF3-44DB-937B-DD5A25F72029}"/>
              </a:ext>
            </a:extLst>
          </p:cNvPr>
          <p:cNvSpPr/>
          <p:nvPr/>
        </p:nvSpPr>
        <p:spPr>
          <a:xfrm>
            <a:off x="1014473" y="1808303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DNS </a:t>
            </a:r>
            <a:r>
              <a:rPr lang="ko-KR" altLang="en-US" sz="3200" b="1"/>
              <a:t>입력칸</a:t>
            </a:r>
            <a:endParaRPr lang="ko-KR" altLang="en-US" sz="3200" b="1" dirty="0"/>
          </a:p>
        </p:txBody>
      </p:sp>
      <p:sp>
        <p:nvSpPr>
          <p:cNvPr id="31" name="모서리가 둥근 직사각형 12">
            <a:extLst>
              <a:ext uri="{FF2B5EF4-FFF2-40B4-BE49-F238E27FC236}">
                <a16:creationId xmlns:a16="http://schemas.microsoft.com/office/drawing/2014/main" id="{F20D5714-8EF3-42E6-8721-8B71BA004B6F}"/>
              </a:ext>
            </a:extLst>
          </p:cNvPr>
          <p:cNvSpPr/>
          <p:nvPr/>
        </p:nvSpPr>
        <p:spPr>
          <a:xfrm>
            <a:off x="5817686" y="1808303"/>
            <a:ext cx="2592631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기본 역할 설정</a:t>
            </a:r>
          </a:p>
        </p:txBody>
      </p:sp>
      <p:sp>
        <p:nvSpPr>
          <p:cNvPr id="32" name="모서리가 둥근 직사각형 12">
            <a:extLst>
              <a:ext uri="{FF2B5EF4-FFF2-40B4-BE49-F238E27FC236}">
                <a16:creationId xmlns:a16="http://schemas.microsoft.com/office/drawing/2014/main" id="{D0E424FE-175A-432E-910A-3FF48684E745}"/>
              </a:ext>
            </a:extLst>
          </p:cNvPr>
          <p:cNvSpPr/>
          <p:nvPr/>
        </p:nvSpPr>
        <p:spPr>
          <a:xfrm>
            <a:off x="8714485" y="1928550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연결 확인</a:t>
            </a:r>
          </a:p>
        </p:txBody>
      </p:sp>
      <p:sp>
        <p:nvSpPr>
          <p:cNvPr id="33" name="모서리가 둥근 직사각형 10">
            <a:extLst>
              <a:ext uri="{FF2B5EF4-FFF2-40B4-BE49-F238E27FC236}">
                <a16:creationId xmlns:a16="http://schemas.microsoft.com/office/drawing/2014/main" id="{84767BD4-1659-4C0C-983E-D74D28538C31}"/>
              </a:ext>
            </a:extLst>
          </p:cNvPr>
          <p:cNvSpPr/>
          <p:nvPr/>
        </p:nvSpPr>
        <p:spPr>
          <a:xfrm>
            <a:off x="1014473" y="3131285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DNS </a:t>
            </a:r>
            <a:r>
              <a:rPr lang="ko-KR" altLang="en-US" sz="3200" b="1"/>
              <a:t>입력칸</a:t>
            </a:r>
            <a:endParaRPr lang="ko-KR" altLang="en-US" sz="3200" b="1" dirty="0"/>
          </a:p>
        </p:txBody>
      </p:sp>
      <p:sp>
        <p:nvSpPr>
          <p:cNvPr id="34" name="모서리가 둥근 직사각형 12">
            <a:extLst>
              <a:ext uri="{FF2B5EF4-FFF2-40B4-BE49-F238E27FC236}">
                <a16:creationId xmlns:a16="http://schemas.microsoft.com/office/drawing/2014/main" id="{B80EB524-0C84-47E3-9D74-2EC7D7217989}"/>
              </a:ext>
            </a:extLst>
          </p:cNvPr>
          <p:cNvSpPr/>
          <p:nvPr/>
        </p:nvSpPr>
        <p:spPr>
          <a:xfrm>
            <a:off x="5817686" y="3131285"/>
            <a:ext cx="2592631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기본 역할 설정</a:t>
            </a:r>
          </a:p>
        </p:txBody>
      </p:sp>
      <p:sp>
        <p:nvSpPr>
          <p:cNvPr id="35" name="모서리가 둥근 직사각형 12">
            <a:extLst>
              <a:ext uri="{FF2B5EF4-FFF2-40B4-BE49-F238E27FC236}">
                <a16:creationId xmlns:a16="http://schemas.microsoft.com/office/drawing/2014/main" id="{C9C40F21-BA5B-44D3-9D8D-15797BD95C79}"/>
              </a:ext>
            </a:extLst>
          </p:cNvPr>
          <p:cNvSpPr/>
          <p:nvPr/>
        </p:nvSpPr>
        <p:spPr>
          <a:xfrm>
            <a:off x="8714485" y="3251532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연결 확인</a:t>
            </a:r>
          </a:p>
        </p:txBody>
      </p:sp>
      <p:sp>
        <p:nvSpPr>
          <p:cNvPr id="36" name="모서리가 둥근 직사각형 12">
            <a:extLst>
              <a:ext uri="{FF2B5EF4-FFF2-40B4-BE49-F238E27FC236}">
                <a16:creationId xmlns:a16="http://schemas.microsoft.com/office/drawing/2014/main" id="{3D8824A4-1B53-4479-92B5-CD380B1A0BB5}"/>
              </a:ext>
            </a:extLst>
          </p:cNvPr>
          <p:cNvSpPr/>
          <p:nvPr/>
        </p:nvSpPr>
        <p:spPr>
          <a:xfrm>
            <a:off x="117565" y="562768"/>
            <a:ext cx="695452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1</a:t>
            </a:r>
            <a:endParaRPr lang="ko-KR" altLang="en-US" sz="3200" b="1" dirty="0"/>
          </a:p>
        </p:txBody>
      </p:sp>
      <p:sp>
        <p:nvSpPr>
          <p:cNvPr id="37" name="모서리가 둥근 직사각형 12">
            <a:extLst>
              <a:ext uri="{FF2B5EF4-FFF2-40B4-BE49-F238E27FC236}">
                <a16:creationId xmlns:a16="http://schemas.microsoft.com/office/drawing/2014/main" id="{86BCBB03-CCCC-4336-A1F1-8B5756E17498}"/>
              </a:ext>
            </a:extLst>
          </p:cNvPr>
          <p:cNvSpPr/>
          <p:nvPr/>
        </p:nvSpPr>
        <p:spPr>
          <a:xfrm>
            <a:off x="117565" y="1928550"/>
            <a:ext cx="695452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2</a:t>
            </a:r>
            <a:endParaRPr lang="ko-KR" altLang="en-US" sz="3200" b="1" dirty="0"/>
          </a:p>
        </p:txBody>
      </p:sp>
      <p:sp>
        <p:nvSpPr>
          <p:cNvPr id="38" name="모서리가 둥근 직사각형 12">
            <a:extLst>
              <a:ext uri="{FF2B5EF4-FFF2-40B4-BE49-F238E27FC236}">
                <a16:creationId xmlns:a16="http://schemas.microsoft.com/office/drawing/2014/main" id="{5060C472-DEAD-47C2-9611-5C28394C6596}"/>
              </a:ext>
            </a:extLst>
          </p:cNvPr>
          <p:cNvSpPr/>
          <p:nvPr/>
        </p:nvSpPr>
        <p:spPr>
          <a:xfrm>
            <a:off x="117565" y="3251532"/>
            <a:ext cx="695452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3</a:t>
            </a:r>
            <a:endParaRPr lang="ko-KR" altLang="en-US" sz="3200" b="1" dirty="0"/>
          </a:p>
        </p:txBody>
      </p:sp>
      <p:sp>
        <p:nvSpPr>
          <p:cNvPr id="39" name="모서리가 둥근 직사각형 12">
            <a:extLst>
              <a:ext uri="{FF2B5EF4-FFF2-40B4-BE49-F238E27FC236}">
                <a16:creationId xmlns:a16="http://schemas.microsoft.com/office/drawing/2014/main" id="{0A49F01C-EBA3-453F-ADF3-F208AF91DABA}"/>
              </a:ext>
            </a:extLst>
          </p:cNvPr>
          <p:cNvSpPr/>
          <p:nvPr/>
        </p:nvSpPr>
        <p:spPr>
          <a:xfrm>
            <a:off x="10986302" y="562767"/>
            <a:ext cx="1098825" cy="80453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삭제</a:t>
            </a:r>
            <a:endParaRPr lang="ko-KR" altLang="en-US" sz="3200" b="1" dirty="0"/>
          </a:p>
        </p:txBody>
      </p:sp>
      <p:sp>
        <p:nvSpPr>
          <p:cNvPr id="40" name="모서리가 둥근 직사각형 12">
            <a:extLst>
              <a:ext uri="{FF2B5EF4-FFF2-40B4-BE49-F238E27FC236}">
                <a16:creationId xmlns:a16="http://schemas.microsoft.com/office/drawing/2014/main" id="{D9AB8764-F945-4DC2-B143-9F80719BEFDD}"/>
              </a:ext>
            </a:extLst>
          </p:cNvPr>
          <p:cNvSpPr/>
          <p:nvPr/>
        </p:nvSpPr>
        <p:spPr>
          <a:xfrm>
            <a:off x="10986300" y="3305725"/>
            <a:ext cx="1098825" cy="80453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삭제</a:t>
            </a:r>
          </a:p>
        </p:txBody>
      </p:sp>
      <p:sp>
        <p:nvSpPr>
          <p:cNvPr id="41" name="모서리가 둥근 직사각형 12">
            <a:extLst>
              <a:ext uri="{FF2B5EF4-FFF2-40B4-BE49-F238E27FC236}">
                <a16:creationId xmlns:a16="http://schemas.microsoft.com/office/drawing/2014/main" id="{C07C89C2-2414-4476-B18E-C89E97103CC8}"/>
              </a:ext>
            </a:extLst>
          </p:cNvPr>
          <p:cNvSpPr/>
          <p:nvPr/>
        </p:nvSpPr>
        <p:spPr>
          <a:xfrm>
            <a:off x="10986301" y="1963944"/>
            <a:ext cx="1098825" cy="80453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삭제</a:t>
            </a:r>
            <a:endParaRPr lang="ko-KR" altLang="en-US" sz="3200" b="1" dirty="0"/>
          </a:p>
        </p:txBody>
      </p:sp>
      <p:sp>
        <p:nvSpPr>
          <p:cNvPr id="42" name="모서리가 둥근 직사각형 10">
            <a:extLst>
              <a:ext uri="{FF2B5EF4-FFF2-40B4-BE49-F238E27FC236}">
                <a16:creationId xmlns:a16="http://schemas.microsoft.com/office/drawing/2014/main" id="{293466D1-4B28-4C33-A37C-700B2C184611}"/>
              </a:ext>
            </a:extLst>
          </p:cNvPr>
          <p:cNvSpPr/>
          <p:nvPr/>
        </p:nvSpPr>
        <p:spPr>
          <a:xfrm>
            <a:off x="3833296" y="5404803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설정 완료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86327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3" y="1403522"/>
            <a:ext cx="9821753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7E4086C-8051-4117-B940-F55ABDE096F3}"/>
              </a:ext>
            </a:extLst>
          </p:cNvPr>
          <p:cNvSpPr/>
          <p:nvPr/>
        </p:nvSpPr>
        <p:spPr>
          <a:xfrm>
            <a:off x="754913" y="2347101"/>
            <a:ext cx="9821754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957E3F6-8DC9-4874-BFD2-C875BBDF2E7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625" y="497435"/>
            <a:ext cx="794352" cy="7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52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3" y="1403522"/>
            <a:ext cx="9821753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7E4086C-8051-4117-B940-F55ABDE096F3}"/>
              </a:ext>
            </a:extLst>
          </p:cNvPr>
          <p:cNvSpPr/>
          <p:nvPr/>
        </p:nvSpPr>
        <p:spPr>
          <a:xfrm>
            <a:off x="754913" y="2347101"/>
            <a:ext cx="9821754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22">
            <a:extLst>
              <a:ext uri="{FF2B5EF4-FFF2-40B4-BE49-F238E27FC236}">
                <a16:creationId xmlns:a16="http://schemas.microsoft.com/office/drawing/2014/main" id="{D0D7E5F8-FE26-4C38-8A6A-A21FB78ACCDB}"/>
              </a:ext>
            </a:extLst>
          </p:cNvPr>
          <p:cNvSpPr/>
          <p:nvPr/>
        </p:nvSpPr>
        <p:spPr>
          <a:xfrm>
            <a:off x="10973797" y="1420905"/>
            <a:ext cx="89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22">
            <a:extLst>
              <a:ext uri="{FF2B5EF4-FFF2-40B4-BE49-F238E27FC236}">
                <a16:creationId xmlns:a16="http://schemas.microsoft.com/office/drawing/2014/main" id="{646AC863-4F0B-4B75-A9DE-0165FBAC6727}"/>
              </a:ext>
            </a:extLst>
          </p:cNvPr>
          <p:cNvSpPr/>
          <p:nvPr/>
        </p:nvSpPr>
        <p:spPr>
          <a:xfrm>
            <a:off x="10973797" y="2341276"/>
            <a:ext cx="89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3A6A4E65-14C3-4A0E-9282-492314E89B6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189" y="2755120"/>
            <a:ext cx="794352" cy="79435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9D56C41-48EE-46FB-96C9-16F85DC97D6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888" y="2396270"/>
            <a:ext cx="725843" cy="72584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A40B4CF-3A41-4B57-A407-CD7B9477C31E}"/>
              </a:ext>
            </a:extLst>
          </p:cNvPr>
          <p:cNvSpPr/>
          <p:nvPr/>
        </p:nvSpPr>
        <p:spPr>
          <a:xfrm>
            <a:off x="4571999" y="4850258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취소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020C979-6418-4383-A87C-81200CDE0982}"/>
              </a:ext>
            </a:extLst>
          </p:cNvPr>
          <p:cNvSpPr/>
          <p:nvPr/>
        </p:nvSpPr>
        <p:spPr>
          <a:xfrm>
            <a:off x="6139475" y="4850258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098649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3" y="1403522"/>
            <a:ext cx="9821753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7E4086C-8051-4117-B940-F55ABDE096F3}"/>
              </a:ext>
            </a:extLst>
          </p:cNvPr>
          <p:cNvSpPr/>
          <p:nvPr/>
        </p:nvSpPr>
        <p:spPr>
          <a:xfrm>
            <a:off x="754913" y="2347101"/>
            <a:ext cx="9821754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22">
            <a:extLst>
              <a:ext uri="{FF2B5EF4-FFF2-40B4-BE49-F238E27FC236}">
                <a16:creationId xmlns:a16="http://schemas.microsoft.com/office/drawing/2014/main" id="{D0D7E5F8-FE26-4C38-8A6A-A21FB78ACCDB}"/>
              </a:ext>
            </a:extLst>
          </p:cNvPr>
          <p:cNvSpPr/>
          <p:nvPr/>
        </p:nvSpPr>
        <p:spPr>
          <a:xfrm>
            <a:off x="10973797" y="1420905"/>
            <a:ext cx="89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22">
            <a:extLst>
              <a:ext uri="{FF2B5EF4-FFF2-40B4-BE49-F238E27FC236}">
                <a16:creationId xmlns:a16="http://schemas.microsoft.com/office/drawing/2014/main" id="{646AC863-4F0B-4B75-A9DE-0165FBAC6727}"/>
              </a:ext>
            </a:extLst>
          </p:cNvPr>
          <p:cNvSpPr/>
          <p:nvPr/>
        </p:nvSpPr>
        <p:spPr>
          <a:xfrm>
            <a:off x="10973797" y="2341276"/>
            <a:ext cx="89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3A6A4E65-14C3-4A0E-9282-492314E89B6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775" y="4915571"/>
            <a:ext cx="944220" cy="94422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9D56C41-48EE-46FB-96C9-16F85DC97D6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888" y="2396270"/>
            <a:ext cx="725843" cy="72584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A40B4CF-3A41-4B57-A407-CD7B9477C31E}"/>
              </a:ext>
            </a:extLst>
          </p:cNvPr>
          <p:cNvSpPr/>
          <p:nvPr/>
        </p:nvSpPr>
        <p:spPr>
          <a:xfrm>
            <a:off x="4571999" y="4850258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취소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020C979-6418-4383-A87C-81200CDE0982}"/>
              </a:ext>
            </a:extLst>
          </p:cNvPr>
          <p:cNvSpPr/>
          <p:nvPr/>
        </p:nvSpPr>
        <p:spPr>
          <a:xfrm>
            <a:off x="6139475" y="4850258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580046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3" y="1403522"/>
            <a:ext cx="9821753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7E4086C-8051-4117-B940-F55ABDE096F3}"/>
              </a:ext>
            </a:extLst>
          </p:cNvPr>
          <p:cNvSpPr/>
          <p:nvPr/>
        </p:nvSpPr>
        <p:spPr>
          <a:xfrm>
            <a:off x="739673" y="2347101"/>
            <a:ext cx="9821754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22">
            <a:extLst>
              <a:ext uri="{FF2B5EF4-FFF2-40B4-BE49-F238E27FC236}">
                <a16:creationId xmlns:a16="http://schemas.microsoft.com/office/drawing/2014/main" id="{D0D7E5F8-FE26-4C38-8A6A-A21FB78ACCDB}"/>
              </a:ext>
            </a:extLst>
          </p:cNvPr>
          <p:cNvSpPr/>
          <p:nvPr/>
        </p:nvSpPr>
        <p:spPr>
          <a:xfrm>
            <a:off x="10973797" y="1420905"/>
            <a:ext cx="89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22">
            <a:extLst>
              <a:ext uri="{FF2B5EF4-FFF2-40B4-BE49-F238E27FC236}">
                <a16:creationId xmlns:a16="http://schemas.microsoft.com/office/drawing/2014/main" id="{646AC863-4F0B-4B75-A9DE-0165FBAC6727}"/>
              </a:ext>
            </a:extLst>
          </p:cNvPr>
          <p:cNvSpPr/>
          <p:nvPr/>
        </p:nvSpPr>
        <p:spPr>
          <a:xfrm>
            <a:off x="10973797" y="2341276"/>
            <a:ext cx="89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3A6A4E65-14C3-4A0E-9282-492314E89B6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279" y="3449956"/>
            <a:ext cx="944220" cy="94422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9D56C41-48EE-46FB-96C9-16F85DC97D6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888" y="2396270"/>
            <a:ext cx="725843" cy="72584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A40B4CF-3A41-4B57-A407-CD7B9477C31E}"/>
              </a:ext>
            </a:extLst>
          </p:cNvPr>
          <p:cNvSpPr/>
          <p:nvPr/>
        </p:nvSpPr>
        <p:spPr>
          <a:xfrm>
            <a:off x="4571999" y="4850258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취소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020C979-6418-4383-A87C-81200CDE0982}"/>
              </a:ext>
            </a:extLst>
          </p:cNvPr>
          <p:cNvSpPr/>
          <p:nvPr/>
        </p:nvSpPr>
        <p:spPr>
          <a:xfrm>
            <a:off x="6139475" y="4850258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확인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76DB51-7464-485A-ACF8-AEBD324BAB9D}"/>
              </a:ext>
            </a:extLst>
          </p:cNvPr>
          <p:cNvSpPr/>
          <p:nvPr/>
        </p:nvSpPr>
        <p:spPr>
          <a:xfrm>
            <a:off x="4146077" y="1849017"/>
            <a:ext cx="3986795" cy="2099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 </a:t>
            </a:r>
            <a:r>
              <a:rPr lang="ko-KR" altLang="en-US" dirty="0" err="1"/>
              <a:t>하시겟어요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B4F15FC-CA53-46CA-83B2-E1E5F6DBEC00}"/>
              </a:ext>
            </a:extLst>
          </p:cNvPr>
          <p:cNvSpPr/>
          <p:nvPr/>
        </p:nvSpPr>
        <p:spPr>
          <a:xfrm>
            <a:off x="6139475" y="3486192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아니요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43E581-B80C-4FCC-80BE-E6401CFB6263}"/>
              </a:ext>
            </a:extLst>
          </p:cNvPr>
          <p:cNvSpPr/>
          <p:nvPr/>
        </p:nvSpPr>
        <p:spPr>
          <a:xfrm>
            <a:off x="4589101" y="3491692"/>
            <a:ext cx="1546519" cy="46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예</a:t>
            </a:r>
          </a:p>
        </p:txBody>
      </p:sp>
    </p:spTree>
    <p:extLst>
      <p:ext uri="{BB962C8B-B14F-4D97-AF65-F5344CB8AC3E}">
        <p14:creationId xmlns:p14="http://schemas.microsoft.com/office/powerpoint/2010/main" val="3363450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2" y="5661012"/>
            <a:ext cx="966491" cy="966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2" y="5683282"/>
            <a:ext cx="944221" cy="944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7" y="5642990"/>
            <a:ext cx="984513" cy="9845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80" y="5683282"/>
            <a:ext cx="944221" cy="9442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22" y="5683282"/>
            <a:ext cx="944221" cy="944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6" y="5658099"/>
            <a:ext cx="941810" cy="94181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재생 목록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25" y="5658099"/>
            <a:ext cx="969404" cy="969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5683282"/>
            <a:ext cx="945618" cy="9456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5287313"/>
            <a:ext cx="12192000" cy="2105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B1B549-1358-44BC-BCC9-7C9B31A4D8F6}"/>
              </a:ext>
            </a:extLst>
          </p:cNvPr>
          <p:cNvSpPr/>
          <p:nvPr/>
        </p:nvSpPr>
        <p:spPr>
          <a:xfrm>
            <a:off x="5912355" y="175566"/>
            <a:ext cx="1862270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48D851-3FDC-4791-8815-E89B152BCDF0}"/>
              </a:ext>
            </a:extLst>
          </p:cNvPr>
          <p:cNvSpPr/>
          <p:nvPr/>
        </p:nvSpPr>
        <p:spPr>
          <a:xfrm>
            <a:off x="8055347" y="175566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BFC633-E709-4DB1-BA33-68FD24FD3C87}"/>
              </a:ext>
            </a:extLst>
          </p:cNvPr>
          <p:cNvSpPr/>
          <p:nvPr/>
        </p:nvSpPr>
        <p:spPr>
          <a:xfrm>
            <a:off x="10198338" y="159564"/>
            <a:ext cx="1862269" cy="7939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순서 변경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DBF8C0D2-A839-4A45-B7E4-D8071685E022}"/>
              </a:ext>
            </a:extLst>
          </p:cNvPr>
          <p:cNvSpPr/>
          <p:nvPr/>
        </p:nvSpPr>
        <p:spPr>
          <a:xfrm>
            <a:off x="754913" y="1403522"/>
            <a:ext cx="9821753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19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05197" y="1113563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197" y="4253679"/>
            <a:ext cx="1073074" cy="1073074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1001029" y="102887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스피커</a:t>
            </a:r>
            <a:r>
              <a:rPr lang="en-US" altLang="ko-KR" sz="3200" b="1" dirty="0"/>
              <a:t>1 DNS</a:t>
            </a:r>
            <a:endParaRPr lang="ko-KR" altLang="en-US" sz="32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804242" y="102887"/>
            <a:ext cx="2592631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주연</a:t>
            </a:r>
          </a:p>
        </p:txBody>
      </p:sp>
      <p:sp>
        <p:nvSpPr>
          <p:cNvPr id="8" name="모서리가 둥근 직사각형 12">
            <a:extLst>
              <a:ext uri="{FF2B5EF4-FFF2-40B4-BE49-F238E27FC236}">
                <a16:creationId xmlns:a16="http://schemas.microsoft.com/office/drawing/2014/main" id="{F6DE5C78-D51D-4FC7-BEDD-257D18535175}"/>
              </a:ext>
            </a:extLst>
          </p:cNvPr>
          <p:cNvSpPr/>
          <p:nvPr/>
        </p:nvSpPr>
        <p:spPr>
          <a:xfrm>
            <a:off x="8701041" y="223134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O</a:t>
            </a:r>
            <a:endParaRPr lang="ko-KR" altLang="en-US" sz="3200" b="1" dirty="0"/>
          </a:p>
        </p:txBody>
      </p:sp>
      <p:sp>
        <p:nvSpPr>
          <p:cNvPr id="9" name="모서리가 둥근 직사각형 10">
            <a:extLst>
              <a:ext uri="{FF2B5EF4-FFF2-40B4-BE49-F238E27FC236}">
                <a16:creationId xmlns:a16="http://schemas.microsoft.com/office/drawing/2014/main" id="{07FA9409-8A18-42BA-8788-62228CD76BE1}"/>
              </a:ext>
            </a:extLst>
          </p:cNvPr>
          <p:cNvSpPr/>
          <p:nvPr/>
        </p:nvSpPr>
        <p:spPr>
          <a:xfrm>
            <a:off x="1001029" y="1468669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잘못된 스피커</a:t>
            </a:r>
            <a:r>
              <a:rPr lang="en-US" altLang="ko-KR" sz="3200" b="1" dirty="0"/>
              <a:t>2 DNS</a:t>
            </a:r>
            <a:endParaRPr lang="ko-KR" altLang="en-US" sz="3200" b="1" dirty="0"/>
          </a:p>
        </p:txBody>
      </p:sp>
      <p:sp>
        <p:nvSpPr>
          <p:cNvPr id="12" name="모서리가 둥근 직사각형 12">
            <a:extLst>
              <a:ext uri="{FF2B5EF4-FFF2-40B4-BE49-F238E27FC236}">
                <a16:creationId xmlns:a16="http://schemas.microsoft.com/office/drawing/2014/main" id="{73D6BA36-EFF3-401D-B254-7514B9BB568A}"/>
              </a:ext>
            </a:extLst>
          </p:cNvPr>
          <p:cNvSpPr/>
          <p:nvPr/>
        </p:nvSpPr>
        <p:spPr>
          <a:xfrm>
            <a:off x="5804242" y="1468669"/>
            <a:ext cx="2592631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조연</a:t>
            </a:r>
          </a:p>
        </p:txBody>
      </p:sp>
      <p:sp>
        <p:nvSpPr>
          <p:cNvPr id="14" name="모서리가 둥근 직사각형 12">
            <a:extLst>
              <a:ext uri="{FF2B5EF4-FFF2-40B4-BE49-F238E27FC236}">
                <a16:creationId xmlns:a16="http://schemas.microsoft.com/office/drawing/2014/main" id="{44E53C30-DC62-4756-8C56-EE2B1F6DD430}"/>
              </a:ext>
            </a:extLst>
          </p:cNvPr>
          <p:cNvSpPr/>
          <p:nvPr/>
        </p:nvSpPr>
        <p:spPr>
          <a:xfrm>
            <a:off x="8701041" y="1588916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X</a:t>
            </a:r>
            <a:endParaRPr lang="ko-KR" altLang="en-US" sz="3200" b="1" dirty="0"/>
          </a:p>
        </p:txBody>
      </p:sp>
      <p:sp>
        <p:nvSpPr>
          <p:cNvPr id="15" name="모서리가 둥근 직사각형 10">
            <a:extLst>
              <a:ext uri="{FF2B5EF4-FFF2-40B4-BE49-F238E27FC236}">
                <a16:creationId xmlns:a16="http://schemas.microsoft.com/office/drawing/2014/main" id="{B54A9C17-68A4-4627-AA95-8920C582DDD1}"/>
              </a:ext>
            </a:extLst>
          </p:cNvPr>
          <p:cNvSpPr/>
          <p:nvPr/>
        </p:nvSpPr>
        <p:spPr>
          <a:xfrm>
            <a:off x="1001029" y="2791651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DNS </a:t>
            </a:r>
            <a:r>
              <a:rPr lang="ko-KR" altLang="en-US" sz="3200" b="1" dirty="0" err="1"/>
              <a:t>입력칸</a:t>
            </a:r>
            <a:endParaRPr lang="ko-KR" altLang="en-US" sz="3200" b="1" dirty="0"/>
          </a:p>
        </p:txBody>
      </p:sp>
      <p:sp>
        <p:nvSpPr>
          <p:cNvPr id="16" name="모서리가 둥근 직사각형 12">
            <a:extLst>
              <a:ext uri="{FF2B5EF4-FFF2-40B4-BE49-F238E27FC236}">
                <a16:creationId xmlns:a16="http://schemas.microsoft.com/office/drawing/2014/main" id="{BDBF5AD3-6D6F-41D6-A082-41884BB47315}"/>
              </a:ext>
            </a:extLst>
          </p:cNvPr>
          <p:cNvSpPr/>
          <p:nvPr/>
        </p:nvSpPr>
        <p:spPr>
          <a:xfrm>
            <a:off x="5804242" y="2791651"/>
            <a:ext cx="2592631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기본 역할 설정</a:t>
            </a:r>
          </a:p>
        </p:txBody>
      </p:sp>
      <p:sp>
        <p:nvSpPr>
          <p:cNvPr id="17" name="모서리가 둥근 직사각형 12">
            <a:extLst>
              <a:ext uri="{FF2B5EF4-FFF2-40B4-BE49-F238E27FC236}">
                <a16:creationId xmlns:a16="http://schemas.microsoft.com/office/drawing/2014/main" id="{72D4B819-38CF-4108-B7AF-58EA2144D27E}"/>
              </a:ext>
            </a:extLst>
          </p:cNvPr>
          <p:cNvSpPr/>
          <p:nvPr/>
        </p:nvSpPr>
        <p:spPr>
          <a:xfrm>
            <a:off x="8701041" y="2911898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연결 확인</a:t>
            </a:r>
          </a:p>
        </p:txBody>
      </p:sp>
      <p:sp>
        <p:nvSpPr>
          <p:cNvPr id="18" name="모서리가 둥근 직사각형 12">
            <a:extLst>
              <a:ext uri="{FF2B5EF4-FFF2-40B4-BE49-F238E27FC236}">
                <a16:creationId xmlns:a16="http://schemas.microsoft.com/office/drawing/2014/main" id="{60AA8E6C-8BB9-41A0-8672-14DA0866AE93}"/>
              </a:ext>
            </a:extLst>
          </p:cNvPr>
          <p:cNvSpPr/>
          <p:nvPr/>
        </p:nvSpPr>
        <p:spPr>
          <a:xfrm>
            <a:off x="4965335" y="4114633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/>
              <a:t>스피커 추가</a:t>
            </a:r>
          </a:p>
        </p:txBody>
      </p:sp>
      <p:sp>
        <p:nvSpPr>
          <p:cNvPr id="19" name="모서리가 둥근 직사각형 12">
            <a:extLst>
              <a:ext uri="{FF2B5EF4-FFF2-40B4-BE49-F238E27FC236}">
                <a16:creationId xmlns:a16="http://schemas.microsoft.com/office/drawing/2014/main" id="{C4C13102-021D-4A43-A66A-BAFFF7ABCD1E}"/>
              </a:ext>
            </a:extLst>
          </p:cNvPr>
          <p:cNvSpPr/>
          <p:nvPr/>
        </p:nvSpPr>
        <p:spPr>
          <a:xfrm>
            <a:off x="104121" y="223134"/>
            <a:ext cx="695452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20" name="모서리가 둥근 직사각형 12">
            <a:extLst>
              <a:ext uri="{FF2B5EF4-FFF2-40B4-BE49-F238E27FC236}">
                <a16:creationId xmlns:a16="http://schemas.microsoft.com/office/drawing/2014/main" id="{26131674-62D7-4CBA-AA3B-9A68274B0632}"/>
              </a:ext>
            </a:extLst>
          </p:cNvPr>
          <p:cNvSpPr/>
          <p:nvPr/>
        </p:nvSpPr>
        <p:spPr>
          <a:xfrm>
            <a:off x="104121" y="1588916"/>
            <a:ext cx="695452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21" name="모서리가 둥근 직사각형 12">
            <a:extLst>
              <a:ext uri="{FF2B5EF4-FFF2-40B4-BE49-F238E27FC236}">
                <a16:creationId xmlns:a16="http://schemas.microsoft.com/office/drawing/2014/main" id="{FE9F4782-2AB7-4378-8356-375006CDD3F6}"/>
              </a:ext>
            </a:extLst>
          </p:cNvPr>
          <p:cNvSpPr/>
          <p:nvPr/>
        </p:nvSpPr>
        <p:spPr>
          <a:xfrm>
            <a:off x="104121" y="2911898"/>
            <a:ext cx="695452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23" name="모서리가 둥근 직사각형 12">
            <a:extLst>
              <a:ext uri="{FF2B5EF4-FFF2-40B4-BE49-F238E27FC236}">
                <a16:creationId xmlns:a16="http://schemas.microsoft.com/office/drawing/2014/main" id="{1AF7009B-47E8-49BD-AD9F-D1CCB850ABB7}"/>
              </a:ext>
            </a:extLst>
          </p:cNvPr>
          <p:cNvSpPr/>
          <p:nvPr/>
        </p:nvSpPr>
        <p:spPr>
          <a:xfrm>
            <a:off x="10972858" y="223133"/>
            <a:ext cx="1098825" cy="80453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삭제</a:t>
            </a:r>
            <a:endParaRPr lang="ko-KR" altLang="en-US" sz="3200" b="1" dirty="0"/>
          </a:p>
        </p:txBody>
      </p:sp>
      <p:sp>
        <p:nvSpPr>
          <p:cNvPr id="24" name="모서리가 둥근 직사각형 12">
            <a:extLst>
              <a:ext uri="{FF2B5EF4-FFF2-40B4-BE49-F238E27FC236}">
                <a16:creationId xmlns:a16="http://schemas.microsoft.com/office/drawing/2014/main" id="{BA9384C6-38DE-4FA0-93E3-62B33021C223}"/>
              </a:ext>
            </a:extLst>
          </p:cNvPr>
          <p:cNvSpPr/>
          <p:nvPr/>
        </p:nvSpPr>
        <p:spPr>
          <a:xfrm>
            <a:off x="10972856" y="2966091"/>
            <a:ext cx="1098825" cy="80453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삭제</a:t>
            </a:r>
          </a:p>
        </p:txBody>
      </p:sp>
      <p:sp>
        <p:nvSpPr>
          <p:cNvPr id="25" name="모서리가 둥근 직사각형 12">
            <a:extLst>
              <a:ext uri="{FF2B5EF4-FFF2-40B4-BE49-F238E27FC236}">
                <a16:creationId xmlns:a16="http://schemas.microsoft.com/office/drawing/2014/main" id="{0BD14DA2-83D1-46AC-8C57-0D2C9C7E8659}"/>
              </a:ext>
            </a:extLst>
          </p:cNvPr>
          <p:cNvSpPr/>
          <p:nvPr/>
        </p:nvSpPr>
        <p:spPr>
          <a:xfrm>
            <a:off x="10972857" y="1624310"/>
            <a:ext cx="1098825" cy="80453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삭제</a:t>
            </a:r>
            <a:endParaRPr lang="ko-KR" altLang="en-US" sz="3200" b="1" dirty="0"/>
          </a:p>
        </p:txBody>
      </p:sp>
      <p:sp>
        <p:nvSpPr>
          <p:cNvPr id="26" name="모서리가 둥근 직사각형 10">
            <a:extLst>
              <a:ext uri="{FF2B5EF4-FFF2-40B4-BE49-F238E27FC236}">
                <a16:creationId xmlns:a16="http://schemas.microsoft.com/office/drawing/2014/main" id="{E9970AF6-ACD2-4F09-8605-562ADADA55DD}"/>
              </a:ext>
            </a:extLst>
          </p:cNvPr>
          <p:cNvSpPr/>
          <p:nvPr/>
        </p:nvSpPr>
        <p:spPr>
          <a:xfrm>
            <a:off x="3833296" y="5404803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설정 저장</a:t>
            </a:r>
          </a:p>
        </p:txBody>
      </p:sp>
    </p:spTree>
    <p:extLst>
      <p:ext uri="{BB962C8B-B14F-4D97-AF65-F5344CB8AC3E}">
        <p14:creationId xmlns:p14="http://schemas.microsoft.com/office/powerpoint/2010/main" val="209131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05197" y="1113563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197" y="4253679"/>
            <a:ext cx="1073074" cy="1073074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1001029" y="102887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스피커</a:t>
            </a:r>
            <a:r>
              <a:rPr lang="en-US" altLang="ko-KR" sz="3200" b="1" dirty="0"/>
              <a:t>1 DNS</a:t>
            </a:r>
            <a:endParaRPr lang="ko-KR" altLang="en-US" sz="32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804242" y="102887"/>
            <a:ext cx="2592631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주연</a:t>
            </a:r>
          </a:p>
        </p:txBody>
      </p:sp>
      <p:sp>
        <p:nvSpPr>
          <p:cNvPr id="8" name="모서리가 둥근 직사각형 12">
            <a:extLst>
              <a:ext uri="{FF2B5EF4-FFF2-40B4-BE49-F238E27FC236}">
                <a16:creationId xmlns:a16="http://schemas.microsoft.com/office/drawing/2014/main" id="{F6DE5C78-D51D-4FC7-BEDD-257D18535175}"/>
              </a:ext>
            </a:extLst>
          </p:cNvPr>
          <p:cNvSpPr/>
          <p:nvPr/>
        </p:nvSpPr>
        <p:spPr>
          <a:xfrm>
            <a:off x="8701041" y="223134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O</a:t>
            </a:r>
            <a:endParaRPr lang="ko-KR" altLang="en-US" sz="3200" b="1" dirty="0"/>
          </a:p>
        </p:txBody>
      </p:sp>
      <p:sp>
        <p:nvSpPr>
          <p:cNvPr id="9" name="모서리가 둥근 직사각형 10">
            <a:extLst>
              <a:ext uri="{FF2B5EF4-FFF2-40B4-BE49-F238E27FC236}">
                <a16:creationId xmlns:a16="http://schemas.microsoft.com/office/drawing/2014/main" id="{07FA9409-8A18-42BA-8788-62228CD76BE1}"/>
              </a:ext>
            </a:extLst>
          </p:cNvPr>
          <p:cNvSpPr/>
          <p:nvPr/>
        </p:nvSpPr>
        <p:spPr>
          <a:xfrm>
            <a:off x="1001029" y="1468669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잘못된 스피커</a:t>
            </a:r>
            <a:r>
              <a:rPr lang="en-US" altLang="ko-KR" sz="3200" b="1" dirty="0"/>
              <a:t>2 DNS</a:t>
            </a:r>
            <a:endParaRPr lang="ko-KR" altLang="en-US" sz="3200" b="1" dirty="0"/>
          </a:p>
        </p:txBody>
      </p:sp>
      <p:sp>
        <p:nvSpPr>
          <p:cNvPr id="12" name="모서리가 둥근 직사각형 12">
            <a:extLst>
              <a:ext uri="{FF2B5EF4-FFF2-40B4-BE49-F238E27FC236}">
                <a16:creationId xmlns:a16="http://schemas.microsoft.com/office/drawing/2014/main" id="{73D6BA36-EFF3-401D-B254-7514B9BB568A}"/>
              </a:ext>
            </a:extLst>
          </p:cNvPr>
          <p:cNvSpPr/>
          <p:nvPr/>
        </p:nvSpPr>
        <p:spPr>
          <a:xfrm>
            <a:off x="5804242" y="1468669"/>
            <a:ext cx="2592631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조연</a:t>
            </a:r>
          </a:p>
        </p:txBody>
      </p:sp>
      <p:sp>
        <p:nvSpPr>
          <p:cNvPr id="14" name="모서리가 둥근 직사각형 12">
            <a:extLst>
              <a:ext uri="{FF2B5EF4-FFF2-40B4-BE49-F238E27FC236}">
                <a16:creationId xmlns:a16="http://schemas.microsoft.com/office/drawing/2014/main" id="{44E53C30-DC62-4756-8C56-EE2B1F6DD430}"/>
              </a:ext>
            </a:extLst>
          </p:cNvPr>
          <p:cNvSpPr/>
          <p:nvPr/>
        </p:nvSpPr>
        <p:spPr>
          <a:xfrm>
            <a:off x="8701041" y="1588916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X</a:t>
            </a:r>
            <a:endParaRPr lang="ko-KR" altLang="en-US" sz="3200" b="1" dirty="0"/>
          </a:p>
        </p:txBody>
      </p:sp>
      <p:sp>
        <p:nvSpPr>
          <p:cNvPr id="15" name="모서리가 둥근 직사각형 10">
            <a:extLst>
              <a:ext uri="{FF2B5EF4-FFF2-40B4-BE49-F238E27FC236}">
                <a16:creationId xmlns:a16="http://schemas.microsoft.com/office/drawing/2014/main" id="{B54A9C17-68A4-4627-AA95-8920C582DDD1}"/>
              </a:ext>
            </a:extLst>
          </p:cNvPr>
          <p:cNvSpPr/>
          <p:nvPr/>
        </p:nvSpPr>
        <p:spPr>
          <a:xfrm>
            <a:off x="1001029" y="2791651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DNS </a:t>
            </a:r>
            <a:r>
              <a:rPr lang="ko-KR" altLang="en-US" sz="3200" b="1" dirty="0" err="1"/>
              <a:t>입력칸</a:t>
            </a:r>
            <a:endParaRPr lang="ko-KR" altLang="en-US" sz="3200" b="1" dirty="0"/>
          </a:p>
        </p:txBody>
      </p:sp>
      <p:sp>
        <p:nvSpPr>
          <p:cNvPr id="16" name="모서리가 둥근 직사각형 12">
            <a:extLst>
              <a:ext uri="{FF2B5EF4-FFF2-40B4-BE49-F238E27FC236}">
                <a16:creationId xmlns:a16="http://schemas.microsoft.com/office/drawing/2014/main" id="{BDBF5AD3-6D6F-41D6-A082-41884BB47315}"/>
              </a:ext>
            </a:extLst>
          </p:cNvPr>
          <p:cNvSpPr/>
          <p:nvPr/>
        </p:nvSpPr>
        <p:spPr>
          <a:xfrm>
            <a:off x="5804242" y="2791651"/>
            <a:ext cx="2592631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기본 역할 설정</a:t>
            </a:r>
          </a:p>
        </p:txBody>
      </p:sp>
      <p:sp>
        <p:nvSpPr>
          <p:cNvPr id="17" name="모서리가 둥근 직사각형 12">
            <a:extLst>
              <a:ext uri="{FF2B5EF4-FFF2-40B4-BE49-F238E27FC236}">
                <a16:creationId xmlns:a16="http://schemas.microsoft.com/office/drawing/2014/main" id="{72D4B819-38CF-4108-B7AF-58EA2144D27E}"/>
              </a:ext>
            </a:extLst>
          </p:cNvPr>
          <p:cNvSpPr/>
          <p:nvPr/>
        </p:nvSpPr>
        <p:spPr>
          <a:xfrm>
            <a:off x="8701041" y="2911898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연결 확인</a:t>
            </a:r>
          </a:p>
        </p:txBody>
      </p:sp>
      <p:sp>
        <p:nvSpPr>
          <p:cNvPr id="18" name="모서리가 둥근 직사각형 12">
            <a:extLst>
              <a:ext uri="{FF2B5EF4-FFF2-40B4-BE49-F238E27FC236}">
                <a16:creationId xmlns:a16="http://schemas.microsoft.com/office/drawing/2014/main" id="{60AA8E6C-8BB9-41A0-8672-14DA0866AE93}"/>
              </a:ext>
            </a:extLst>
          </p:cNvPr>
          <p:cNvSpPr/>
          <p:nvPr/>
        </p:nvSpPr>
        <p:spPr>
          <a:xfrm>
            <a:off x="4965335" y="4114633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/>
              <a:t>스피커 추가</a:t>
            </a:r>
          </a:p>
        </p:txBody>
      </p:sp>
      <p:sp>
        <p:nvSpPr>
          <p:cNvPr id="19" name="모서리가 둥근 직사각형 12">
            <a:extLst>
              <a:ext uri="{FF2B5EF4-FFF2-40B4-BE49-F238E27FC236}">
                <a16:creationId xmlns:a16="http://schemas.microsoft.com/office/drawing/2014/main" id="{C4C13102-021D-4A43-A66A-BAFFF7ABCD1E}"/>
              </a:ext>
            </a:extLst>
          </p:cNvPr>
          <p:cNvSpPr/>
          <p:nvPr/>
        </p:nvSpPr>
        <p:spPr>
          <a:xfrm>
            <a:off x="104121" y="223134"/>
            <a:ext cx="695452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20" name="모서리가 둥근 직사각형 12">
            <a:extLst>
              <a:ext uri="{FF2B5EF4-FFF2-40B4-BE49-F238E27FC236}">
                <a16:creationId xmlns:a16="http://schemas.microsoft.com/office/drawing/2014/main" id="{26131674-62D7-4CBA-AA3B-9A68274B0632}"/>
              </a:ext>
            </a:extLst>
          </p:cNvPr>
          <p:cNvSpPr/>
          <p:nvPr/>
        </p:nvSpPr>
        <p:spPr>
          <a:xfrm>
            <a:off x="104121" y="1588916"/>
            <a:ext cx="695452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21" name="모서리가 둥근 직사각형 12">
            <a:extLst>
              <a:ext uri="{FF2B5EF4-FFF2-40B4-BE49-F238E27FC236}">
                <a16:creationId xmlns:a16="http://schemas.microsoft.com/office/drawing/2014/main" id="{FE9F4782-2AB7-4378-8356-375006CDD3F6}"/>
              </a:ext>
            </a:extLst>
          </p:cNvPr>
          <p:cNvSpPr/>
          <p:nvPr/>
        </p:nvSpPr>
        <p:spPr>
          <a:xfrm>
            <a:off x="104121" y="2911898"/>
            <a:ext cx="695452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23" name="모서리가 둥근 직사각형 12">
            <a:extLst>
              <a:ext uri="{FF2B5EF4-FFF2-40B4-BE49-F238E27FC236}">
                <a16:creationId xmlns:a16="http://schemas.microsoft.com/office/drawing/2014/main" id="{1AF7009B-47E8-49BD-AD9F-D1CCB850ABB7}"/>
              </a:ext>
            </a:extLst>
          </p:cNvPr>
          <p:cNvSpPr/>
          <p:nvPr/>
        </p:nvSpPr>
        <p:spPr>
          <a:xfrm>
            <a:off x="10972858" y="223133"/>
            <a:ext cx="1098825" cy="80453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삭제</a:t>
            </a:r>
            <a:endParaRPr lang="ko-KR" altLang="en-US" sz="3200" b="1" dirty="0"/>
          </a:p>
        </p:txBody>
      </p:sp>
      <p:sp>
        <p:nvSpPr>
          <p:cNvPr id="24" name="모서리가 둥근 직사각형 12">
            <a:extLst>
              <a:ext uri="{FF2B5EF4-FFF2-40B4-BE49-F238E27FC236}">
                <a16:creationId xmlns:a16="http://schemas.microsoft.com/office/drawing/2014/main" id="{BA9384C6-38DE-4FA0-93E3-62B33021C223}"/>
              </a:ext>
            </a:extLst>
          </p:cNvPr>
          <p:cNvSpPr/>
          <p:nvPr/>
        </p:nvSpPr>
        <p:spPr>
          <a:xfrm>
            <a:off x="10972856" y="2966091"/>
            <a:ext cx="1098825" cy="80453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삭제</a:t>
            </a:r>
          </a:p>
        </p:txBody>
      </p:sp>
      <p:sp>
        <p:nvSpPr>
          <p:cNvPr id="25" name="모서리가 둥근 직사각형 12">
            <a:extLst>
              <a:ext uri="{FF2B5EF4-FFF2-40B4-BE49-F238E27FC236}">
                <a16:creationId xmlns:a16="http://schemas.microsoft.com/office/drawing/2014/main" id="{0BD14DA2-83D1-46AC-8C57-0D2C9C7E8659}"/>
              </a:ext>
            </a:extLst>
          </p:cNvPr>
          <p:cNvSpPr/>
          <p:nvPr/>
        </p:nvSpPr>
        <p:spPr>
          <a:xfrm>
            <a:off x="10972857" y="1624310"/>
            <a:ext cx="1098825" cy="80453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삭제</a:t>
            </a:r>
            <a:endParaRPr lang="ko-KR" altLang="en-US" sz="3200" b="1" dirty="0"/>
          </a:p>
        </p:txBody>
      </p:sp>
      <p:sp>
        <p:nvSpPr>
          <p:cNvPr id="26" name="모서리가 둥근 직사각형 10">
            <a:extLst>
              <a:ext uri="{FF2B5EF4-FFF2-40B4-BE49-F238E27FC236}">
                <a16:creationId xmlns:a16="http://schemas.microsoft.com/office/drawing/2014/main" id="{E9970AF6-ACD2-4F09-8605-562ADADA55DD}"/>
              </a:ext>
            </a:extLst>
          </p:cNvPr>
          <p:cNvSpPr/>
          <p:nvPr/>
        </p:nvSpPr>
        <p:spPr>
          <a:xfrm>
            <a:off x="3833296" y="5404803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설정 저장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540F556-DEE7-C946-9858-6596242088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9" y="2031667"/>
            <a:ext cx="794352" cy="7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0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05197" y="1113563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197" y="4253679"/>
            <a:ext cx="1073074" cy="1073074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1001029" y="102887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스피커</a:t>
            </a:r>
            <a:r>
              <a:rPr lang="en-US" altLang="ko-KR" sz="3200" b="1" dirty="0"/>
              <a:t>1 DNS</a:t>
            </a:r>
            <a:endParaRPr lang="ko-KR" altLang="en-US" sz="32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804242" y="102887"/>
            <a:ext cx="2592631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주연</a:t>
            </a:r>
          </a:p>
        </p:txBody>
      </p:sp>
      <p:sp>
        <p:nvSpPr>
          <p:cNvPr id="8" name="모서리가 둥근 직사각형 12">
            <a:extLst>
              <a:ext uri="{FF2B5EF4-FFF2-40B4-BE49-F238E27FC236}">
                <a16:creationId xmlns:a16="http://schemas.microsoft.com/office/drawing/2014/main" id="{F6DE5C78-D51D-4FC7-BEDD-257D18535175}"/>
              </a:ext>
            </a:extLst>
          </p:cNvPr>
          <p:cNvSpPr/>
          <p:nvPr/>
        </p:nvSpPr>
        <p:spPr>
          <a:xfrm>
            <a:off x="8701041" y="223134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O</a:t>
            </a:r>
            <a:endParaRPr lang="ko-KR" altLang="en-US" sz="3200" b="1" dirty="0"/>
          </a:p>
        </p:txBody>
      </p:sp>
      <p:sp>
        <p:nvSpPr>
          <p:cNvPr id="15" name="모서리가 둥근 직사각형 10">
            <a:extLst>
              <a:ext uri="{FF2B5EF4-FFF2-40B4-BE49-F238E27FC236}">
                <a16:creationId xmlns:a16="http://schemas.microsoft.com/office/drawing/2014/main" id="{B54A9C17-68A4-4627-AA95-8920C582DDD1}"/>
              </a:ext>
            </a:extLst>
          </p:cNvPr>
          <p:cNvSpPr/>
          <p:nvPr/>
        </p:nvSpPr>
        <p:spPr>
          <a:xfrm>
            <a:off x="1001029" y="2791651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DNS </a:t>
            </a:r>
            <a:r>
              <a:rPr lang="ko-KR" altLang="en-US" sz="3200" b="1" dirty="0" err="1"/>
              <a:t>입력칸</a:t>
            </a:r>
            <a:endParaRPr lang="ko-KR" altLang="en-US" sz="3200" b="1" dirty="0"/>
          </a:p>
        </p:txBody>
      </p:sp>
      <p:sp>
        <p:nvSpPr>
          <p:cNvPr id="16" name="모서리가 둥근 직사각형 12">
            <a:extLst>
              <a:ext uri="{FF2B5EF4-FFF2-40B4-BE49-F238E27FC236}">
                <a16:creationId xmlns:a16="http://schemas.microsoft.com/office/drawing/2014/main" id="{BDBF5AD3-6D6F-41D6-A082-41884BB47315}"/>
              </a:ext>
            </a:extLst>
          </p:cNvPr>
          <p:cNvSpPr/>
          <p:nvPr/>
        </p:nvSpPr>
        <p:spPr>
          <a:xfrm>
            <a:off x="5804242" y="2791651"/>
            <a:ext cx="2592631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기본 역할 설정</a:t>
            </a:r>
          </a:p>
        </p:txBody>
      </p:sp>
      <p:sp>
        <p:nvSpPr>
          <p:cNvPr id="17" name="모서리가 둥근 직사각형 12">
            <a:extLst>
              <a:ext uri="{FF2B5EF4-FFF2-40B4-BE49-F238E27FC236}">
                <a16:creationId xmlns:a16="http://schemas.microsoft.com/office/drawing/2014/main" id="{72D4B819-38CF-4108-B7AF-58EA2144D27E}"/>
              </a:ext>
            </a:extLst>
          </p:cNvPr>
          <p:cNvSpPr/>
          <p:nvPr/>
        </p:nvSpPr>
        <p:spPr>
          <a:xfrm>
            <a:off x="8701041" y="2911898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연결 확인</a:t>
            </a:r>
          </a:p>
        </p:txBody>
      </p:sp>
      <p:sp>
        <p:nvSpPr>
          <p:cNvPr id="18" name="모서리가 둥근 직사각형 12">
            <a:extLst>
              <a:ext uri="{FF2B5EF4-FFF2-40B4-BE49-F238E27FC236}">
                <a16:creationId xmlns:a16="http://schemas.microsoft.com/office/drawing/2014/main" id="{60AA8E6C-8BB9-41A0-8672-14DA0866AE93}"/>
              </a:ext>
            </a:extLst>
          </p:cNvPr>
          <p:cNvSpPr/>
          <p:nvPr/>
        </p:nvSpPr>
        <p:spPr>
          <a:xfrm>
            <a:off x="4965335" y="4114633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/>
              <a:t>스피커 추가</a:t>
            </a:r>
          </a:p>
        </p:txBody>
      </p:sp>
      <p:sp>
        <p:nvSpPr>
          <p:cNvPr id="19" name="모서리가 둥근 직사각형 12">
            <a:extLst>
              <a:ext uri="{FF2B5EF4-FFF2-40B4-BE49-F238E27FC236}">
                <a16:creationId xmlns:a16="http://schemas.microsoft.com/office/drawing/2014/main" id="{C4C13102-021D-4A43-A66A-BAFFF7ABCD1E}"/>
              </a:ext>
            </a:extLst>
          </p:cNvPr>
          <p:cNvSpPr/>
          <p:nvPr/>
        </p:nvSpPr>
        <p:spPr>
          <a:xfrm>
            <a:off x="104121" y="223134"/>
            <a:ext cx="695452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20" name="모서리가 둥근 직사각형 12">
            <a:extLst>
              <a:ext uri="{FF2B5EF4-FFF2-40B4-BE49-F238E27FC236}">
                <a16:creationId xmlns:a16="http://schemas.microsoft.com/office/drawing/2014/main" id="{26131674-62D7-4CBA-AA3B-9A68274B0632}"/>
              </a:ext>
            </a:extLst>
          </p:cNvPr>
          <p:cNvSpPr/>
          <p:nvPr/>
        </p:nvSpPr>
        <p:spPr>
          <a:xfrm>
            <a:off x="104121" y="1588916"/>
            <a:ext cx="695452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21" name="모서리가 둥근 직사각형 12">
            <a:extLst>
              <a:ext uri="{FF2B5EF4-FFF2-40B4-BE49-F238E27FC236}">
                <a16:creationId xmlns:a16="http://schemas.microsoft.com/office/drawing/2014/main" id="{FE9F4782-2AB7-4378-8356-375006CDD3F6}"/>
              </a:ext>
            </a:extLst>
          </p:cNvPr>
          <p:cNvSpPr/>
          <p:nvPr/>
        </p:nvSpPr>
        <p:spPr>
          <a:xfrm>
            <a:off x="104121" y="2911898"/>
            <a:ext cx="695452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23" name="모서리가 둥근 직사각형 12">
            <a:extLst>
              <a:ext uri="{FF2B5EF4-FFF2-40B4-BE49-F238E27FC236}">
                <a16:creationId xmlns:a16="http://schemas.microsoft.com/office/drawing/2014/main" id="{1AF7009B-47E8-49BD-AD9F-D1CCB850ABB7}"/>
              </a:ext>
            </a:extLst>
          </p:cNvPr>
          <p:cNvSpPr/>
          <p:nvPr/>
        </p:nvSpPr>
        <p:spPr>
          <a:xfrm>
            <a:off x="10972858" y="223133"/>
            <a:ext cx="1098825" cy="80453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삭제</a:t>
            </a:r>
            <a:endParaRPr lang="ko-KR" altLang="en-US" sz="3200" b="1" dirty="0"/>
          </a:p>
        </p:txBody>
      </p:sp>
      <p:sp>
        <p:nvSpPr>
          <p:cNvPr id="24" name="모서리가 둥근 직사각형 12">
            <a:extLst>
              <a:ext uri="{FF2B5EF4-FFF2-40B4-BE49-F238E27FC236}">
                <a16:creationId xmlns:a16="http://schemas.microsoft.com/office/drawing/2014/main" id="{BA9384C6-38DE-4FA0-93E3-62B33021C223}"/>
              </a:ext>
            </a:extLst>
          </p:cNvPr>
          <p:cNvSpPr/>
          <p:nvPr/>
        </p:nvSpPr>
        <p:spPr>
          <a:xfrm>
            <a:off x="10972856" y="2966091"/>
            <a:ext cx="1098825" cy="80453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삭제</a:t>
            </a:r>
          </a:p>
        </p:txBody>
      </p:sp>
      <p:sp>
        <p:nvSpPr>
          <p:cNvPr id="25" name="모서리가 둥근 직사각형 12">
            <a:extLst>
              <a:ext uri="{FF2B5EF4-FFF2-40B4-BE49-F238E27FC236}">
                <a16:creationId xmlns:a16="http://schemas.microsoft.com/office/drawing/2014/main" id="{0BD14DA2-83D1-46AC-8C57-0D2C9C7E8659}"/>
              </a:ext>
            </a:extLst>
          </p:cNvPr>
          <p:cNvSpPr/>
          <p:nvPr/>
        </p:nvSpPr>
        <p:spPr>
          <a:xfrm>
            <a:off x="10972857" y="1624310"/>
            <a:ext cx="1098825" cy="80453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삭제</a:t>
            </a:r>
            <a:endParaRPr lang="ko-KR" altLang="en-US" sz="3200" b="1" dirty="0"/>
          </a:p>
        </p:txBody>
      </p:sp>
      <p:sp>
        <p:nvSpPr>
          <p:cNvPr id="26" name="모서리가 둥근 직사각형 10">
            <a:extLst>
              <a:ext uri="{FF2B5EF4-FFF2-40B4-BE49-F238E27FC236}">
                <a16:creationId xmlns:a16="http://schemas.microsoft.com/office/drawing/2014/main" id="{E9970AF6-ACD2-4F09-8605-562ADADA55DD}"/>
              </a:ext>
            </a:extLst>
          </p:cNvPr>
          <p:cNvSpPr/>
          <p:nvPr/>
        </p:nvSpPr>
        <p:spPr>
          <a:xfrm>
            <a:off x="3833296" y="5404803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설정 저장</a:t>
            </a:r>
          </a:p>
        </p:txBody>
      </p:sp>
      <p:sp>
        <p:nvSpPr>
          <p:cNvPr id="27" name="모서리가 둥근 직사각형 10">
            <a:extLst>
              <a:ext uri="{FF2B5EF4-FFF2-40B4-BE49-F238E27FC236}">
                <a16:creationId xmlns:a16="http://schemas.microsoft.com/office/drawing/2014/main" id="{76ABB467-BDD6-E945-BA9F-B7295E9C4625}"/>
              </a:ext>
            </a:extLst>
          </p:cNvPr>
          <p:cNvSpPr/>
          <p:nvPr/>
        </p:nvSpPr>
        <p:spPr>
          <a:xfrm>
            <a:off x="1038245" y="1470538"/>
            <a:ext cx="4343290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DNS </a:t>
            </a:r>
            <a:r>
              <a:rPr lang="ko-KR" altLang="en-US" sz="3200" b="1" dirty="0" err="1"/>
              <a:t>입력칸</a:t>
            </a:r>
            <a:endParaRPr lang="ko-KR" altLang="en-US" sz="3200" b="1" dirty="0"/>
          </a:p>
        </p:txBody>
      </p:sp>
      <p:sp>
        <p:nvSpPr>
          <p:cNvPr id="28" name="모서리가 둥근 직사각형 12">
            <a:extLst>
              <a:ext uri="{FF2B5EF4-FFF2-40B4-BE49-F238E27FC236}">
                <a16:creationId xmlns:a16="http://schemas.microsoft.com/office/drawing/2014/main" id="{B4E50EBE-9275-0A4C-AE51-51E5BB7BC383}"/>
              </a:ext>
            </a:extLst>
          </p:cNvPr>
          <p:cNvSpPr/>
          <p:nvPr/>
        </p:nvSpPr>
        <p:spPr>
          <a:xfrm>
            <a:off x="5804241" y="1470538"/>
            <a:ext cx="2592631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기본 역할 설정</a:t>
            </a:r>
          </a:p>
        </p:txBody>
      </p:sp>
      <p:sp>
        <p:nvSpPr>
          <p:cNvPr id="29" name="모서리가 둥근 직사각형 12">
            <a:extLst>
              <a:ext uri="{FF2B5EF4-FFF2-40B4-BE49-F238E27FC236}">
                <a16:creationId xmlns:a16="http://schemas.microsoft.com/office/drawing/2014/main" id="{C0F8A983-EB5A-0B45-900A-05CFF0E9A87C}"/>
              </a:ext>
            </a:extLst>
          </p:cNvPr>
          <p:cNvSpPr/>
          <p:nvPr/>
        </p:nvSpPr>
        <p:spPr>
          <a:xfrm>
            <a:off x="8701041" y="1588916"/>
            <a:ext cx="2052324" cy="8045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연결 확인</a:t>
            </a:r>
          </a:p>
        </p:txBody>
      </p:sp>
    </p:spTree>
    <p:extLst>
      <p:ext uri="{BB962C8B-B14F-4D97-AF65-F5344CB8AC3E}">
        <p14:creationId xmlns:p14="http://schemas.microsoft.com/office/powerpoint/2010/main" val="263856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9700" y="2197780"/>
            <a:ext cx="9144000" cy="1655762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70863" y="2442589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대본 저장소</a:t>
            </a:r>
            <a:endParaRPr lang="ko-KR" altLang="en-US" sz="3200" b="1" dirty="0"/>
          </a:p>
        </p:txBody>
      </p:sp>
      <p:sp>
        <p:nvSpPr>
          <p:cNvPr id="9" name="모서리가 둥근 직사각형 10">
            <a:extLst>
              <a:ext uri="{FF2B5EF4-FFF2-40B4-BE49-F238E27FC236}">
                <a16:creationId xmlns:a16="http://schemas.microsoft.com/office/drawing/2014/main" id="{BA699080-2F4E-4A39-A02C-F0018DC3BD16}"/>
              </a:ext>
            </a:extLst>
          </p:cNvPr>
          <p:cNvSpPr/>
          <p:nvPr/>
        </p:nvSpPr>
        <p:spPr>
          <a:xfrm>
            <a:off x="3788958" y="3729038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재생 목록</a:t>
            </a:r>
            <a:endParaRPr lang="ko-KR" altLang="en-US" sz="3200" b="1" dirty="0"/>
          </a:p>
        </p:txBody>
      </p:sp>
      <p:sp>
        <p:nvSpPr>
          <p:cNvPr id="12" name="모서리가 둥근 직사각형 10">
            <a:extLst>
              <a:ext uri="{FF2B5EF4-FFF2-40B4-BE49-F238E27FC236}">
                <a16:creationId xmlns:a16="http://schemas.microsoft.com/office/drawing/2014/main" id="{4A7F31E4-38CE-4B53-9F7B-02954FDE2580}"/>
              </a:ext>
            </a:extLst>
          </p:cNvPr>
          <p:cNvSpPr/>
          <p:nvPr/>
        </p:nvSpPr>
        <p:spPr>
          <a:xfrm>
            <a:off x="3779911" y="5015487"/>
            <a:ext cx="4632177" cy="1045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스피커 설정</a:t>
            </a:r>
            <a:endParaRPr lang="ko-KR" altLang="en-US" sz="32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CA376DA-40CF-4E9D-BB39-BAEF4C2BD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8" y="1"/>
            <a:ext cx="3729038" cy="372903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057AFDD-CFA6-4988-85F2-517171AFA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134" y="0"/>
            <a:ext cx="3729038" cy="372903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14B812-2EAD-40CA-8323-EC09CB2A6710}"/>
              </a:ext>
            </a:extLst>
          </p:cNvPr>
          <p:cNvSpPr/>
          <p:nvPr/>
        </p:nvSpPr>
        <p:spPr>
          <a:xfrm>
            <a:off x="3057046" y="568956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5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너는 나의 친구</a:t>
            </a:r>
            <a:endParaRPr lang="ko-KR" altLang="en-US" sz="5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81843B5-4085-4A3B-9C07-7B4461F6E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513" y="2934686"/>
            <a:ext cx="794352" cy="7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15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대본 저장소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047E867-A0EE-47F7-94EC-9F44401DCFA4}"/>
              </a:ext>
            </a:extLst>
          </p:cNvPr>
          <p:cNvSpPr/>
          <p:nvPr/>
        </p:nvSpPr>
        <p:spPr>
          <a:xfrm>
            <a:off x="8873197" y="237620"/>
            <a:ext cx="2256357" cy="79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대본 추가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1BFC0CB-324F-4B0B-A136-244D7AA30A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312" y="568900"/>
            <a:ext cx="794352" cy="7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13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24096" y="299675"/>
            <a:ext cx="2881424" cy="66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대본 목록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4096" y="1129736"/>
            <a:ext cx="777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2">
            <a:extLst>
              <a:ext uri="{FF2B5EF4-FFF2-40B4-BE49-F238E27FC236}">
                <a16:creationId xmlns:a16="http://schemas.microsoft.com/office/drawing/2014/main" id="{D2EFFF00-BD7F-4AEA-8099-4DE07C6E80EE}"/>
              </a:ext>
            </a:extLst>
          </p:cNvPr>
          <p:cNvSpPr/>
          <p:nvPr/>
        </p:nvSpPr>
        <p:spPr>
          <a:xfrm>
            <a:off x="384824" y="2104881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2">
            <a:extLst>
              <a:ext uri="{FF2B5EF4-FFF2-40B4-BE49-F238E27FC236}">
                <a16:creationId xmlns:a16="http://schemas.microsoft.com/office/drawing/2014/main" id="{773A3B60-4CD4-4673-A09C-EC9E88827ECE}"/>
              </a:ext>
            </a:extLst>
          </p:cNvPr>
          <p:cNvSpPr/>
          <p:nvPr/>
        </p:nvSpPr>
        <p:spPr>
          <a:xfrm>
            <a:off x="384824" y="3222488"/>
            <a:ext cx="7714147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22">
            <a:extLst>
              <a:ext uri="{FF2B5EF4-FFF2-40B4-BE49-F238E27FC236}">
                <a16:creationId xmlns:a16="http://schemas.microsoft.com/office/drawing/2014/main" id="{9CA4EEFA-7129-4B7A-BF72-6BD1AB65191E}"/>
              </a:ext>
            </a:extLst>
          </p:cNvPr>
          <p:cNvSpPr/>
          <p:nvPr/>
        </p:nvSpPr>
        <p:spPr>
          <a:xfrm>
            <a:off x="354459" y="4197633"/>
            <a:ext cx="7774875" cy="76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대본</a:t>
            </a:r>
            <a:r>
              <a:rPr lang="en-US" altLang="ko-KR" sz="3200" b="1" dirty="0">
                <a:solidFill>
                  <a:schemeClr val="tx1"/>
                </a:solidFill>
              </a:rPr>
              <a:t>4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D383073-6731-4E8A-9346-97127E9A9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01" y="1367242"/>
            <a:ext cx="794352" cy="7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11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555</Words>
  <Application>Microsoft Macintosh PowerPoint</Application>
  <PresentationFormat>와이드스크린</PresentationFormat>
  <Paragraphs>296</Paragraphs>
  <Slides>34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굴림</vt:lpstr>
      <vt:lpstr>맑은 고딕</vt:lpstr>
      <vt:lpstr>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SH415</dc:creator>
  <cp:lastModifiedBy>김승우</cp:lastModifiedBy>
  <cp:revision>69</cp:revision>
  <dcterms:created xsi:type="dcterms:W3CDTF">2019-11-25T03:59:33Z</dcterms:created>
  <dcterms:modified xsi:type="dcterms:W3CDTF">2019-12-11T13:01:45Z</dcterms:modified>
</cp:coreProperties>
</file>