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2" r:id="rId2"/>
    <p:sldId id="284" r:id="rId3"/>
    <p:sldId id="30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2658E-4E87-481B-BA76-1023065E9EE7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05FA3-A670-4C0F-A441-2663CADF0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16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4EE01C4-E99B-4AC7-B278-03908694F87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617130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05FA3-A670-4C0F-A441-2663CADF0B2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28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61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12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26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80933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3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07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41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00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41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55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82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A7189-2C18-41E2-BCD3-F528A47077AA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90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TextShape 2"/>
          <p:cNvSpPr txBox="1"/>
          <p:nvPr/>
        </p:nvSpPr>
        <p:spPr>
          <a:xfrm>
            <a:off x="838080" y="4525200"/>
            <a:ext cx="680112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ko-KR" sz="6000" b="1" strike="noStrike" spc="-1" dirty="0">
                <a:solidFill>
                  <a:srgbClr val="4472C4"/>
                </a:solidFill>
                <a:latin typeface="맑은 고딕"/>
              </a:rPr>
              <a:t>너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는 </a:t>
            </a:r>
            <a:r>
              <a:rPr lang="ko-KR" sz="6000" b="1" strike="noStrike" spc="-1" dirty="0">
                <a:solidFill>
                  <a:srgbClr val="FFD966"/>
                </a:solidFill>
                <a:latin typeface="맑은 고딕"/>
              </a:rPr>
              <a:t>나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의 </a:t>
            </a:r>
            <a:r>
              <a:rPr lang="ko-KR" sz="6000" b="1" strike="noStrike" spc="-1" dirty="0">
                <a:solidFill>
                  <a:srgbClr val="70AD47"/>
                </a:solidFill>
                <a:latin typeface="맑은 고딕"/>
              </a:rPr>
              <a:t>친구</a:t>
            </a:r>
            <a:endParaRPr lang="ko-KR" sz="360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7961400" y="4525200"/>
            <a:ext cx="325836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201501418 김승우</a:t>
            </a:r>
            <a:endParaRPr lang="en-US" sz="2400" b="0" strike="noStrike" spc="-1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201501419 김영수</a:t>
            </a:r>
            <a:endParaRPr lang="en-US" sz="2400" b="0" strike="noStrike" spc="-1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201401589 윤부희</a:t>
            </a:r>
            <a:endParaRPr lang="en-US" sz="2400" b="0" strike="noStrike" spc="-1">
              <a:latin typeface="굴림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588600" y="620640"/>
            <a:ext cx="2243520" cy="2243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5"/>
          <p:cNvSpPr/>
          <p:nvPr/>
        </p:nvSpPr>
        <p:spPr>
          <a:xfrm>
            <a:off x="3395160" y="2466720"/>
            <a:ext cx="961920" cy="9619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6"/>
          <p:cNvSpPr/>
          <p:nvPr/>
        </p:nvSpPr>
        <p:spPr>
          <a:xfrm>
            <a:off x="5125680" y="2328120"/>
            <a:ext cx="293400" cy="293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7"/>
          <p:cNvSpPr/>
          <p:nvPr/>
        </p:nvSpPr>
        <p:spPr>
          <a:xfrm>
            <a:off x="6492240" y="0"/>
            <a:ext cx="5699520" cy="4059000"/>
          </a:xfrm>
          <a:custGeom>
            <a:avLst/>
            <a:gdLst/>
            <a:ahLst/>
            <a:cxnLst/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8"/>
          <p:cNvSpPr/>
          <p:nvPr/>
        </p:nvSpPr>
        <p:spPr>
          <a:xfrm>
            <a:off x="7800120" y="4525200"/>
            <a:ext cx="360" cy="1737360"/>
          </a:xfrm>
          <a:prstGeom prst="line">
            <a:avLst/>
          </a:prstGeom>
          <a:ln w="19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801187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B9F29-6119-4027-AD14-5EF19882F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9" y="-389792"/>
            <a:ext cx="10515600" cy="1325563"/>
          </a:xfrm>
        </p:spPr>
        <p:txBody>
          <a:bodyPr/>
          <a:lstStyle/>
          <a:p>
            <a:r>
              <a:rPr lang="ko-KR" altLang="en-US" dirty="0"/>
              <a:t>대본 포맷</a:t>
            </a:r>
            <a:r>
              <a:rPr lang="en-US" altLang="ko-KR" dirty="0"/>
              <a:t>(XML)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DB9A76-2AB5-45E6-95C1-459852D29941}"/>
              </a:ext>
            </a:extLst>
          </p:cNvPr>
          <p:cNvSpPr/>
          <p:nvPr/>
        </p:nvSpPr>
        <p:spPr>
          <a:xfrm>
            <a:off x="762754" y="1057176"/>
            <a:ext cx="3286408" cy="6337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1FCEBF-B748-43EE-BCC5-8E077CA4DF97}"/>
              </a:ext>
            </a:extLst>
          </p:cNvPr>
          <p:cNvSpPr txBox="1"/>
          <p:nvPr/>
        </p:nvSpPr>
        <p:spPr>
          <a:xfrm>
            <a:off x="762754" y="1052649"/>
            <a:ext cx="32864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/>
              <a:t>대본 제목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38F161E-AD20-4400-9683-9BB4981E31BF}"/>
              </a:ext>
            </a:extLst>
          </p:cNvPr>
          <p:cNvSpPr/>
          <p:nvPr/>
        </p:nvSpPr>
        <p:spPr>
          <a:xfrm>
            <a:off x="762754" y="2005824"/>
            <a:ext cx="3286408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김승우 남자 </a:t>
            </a:r>
            <a:r>
              <a:rPr lang="en-US" altLang="ko-KR" dirty="0">
                <a:solidFill>
                  <a:schemeClr val="tx1"/>
                </a:solidFill>
              </a:rPr>
              <a:t>25</a:t>
            </a:r>
            <a:r>
              <a:rPr lang="ko-KR" altLang="en-US" dirty="0">
                <a:solidFill>
                  <a:schemeClr val="tx1"/>
                </a:solidFill>
              </a:rPr>
              <a:t> 주연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061741D-BF08-49AC-96D3-25398179814C}"/>
              </a:ext>
            </a:extLst>
          </p:cNvPr>
          <p:cNvSpPr/>
          <p:nvPr/>
        </p:nvSpPr>
        <p:spPr>
          <a:xfrm>
            <a:off x="762754" y="2320728"/>
            <a:ext cx="3286408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</a:t>
            </a:r>
            <a:r>
              <a:rPr lang="ko-KR" altLang="en-US" dirty="0" err="1">
                <a:solidFill>
                  <a:schemeClr val="tx1"/>
                </a:solidFill>
              </a:rPr>
              <a:t>박성연</a:t>
            </a:r>
            <a:r>
              <a:rPr lang="ko-KR" altLang="en-US" dirty="0">
                <a:solidFill>
                  <a:schemeClr val="tx1"/>
                </a:solidFill>
              </a:rPr>
              <a:t> 남자 </a:t>
            </a:r>
            <a:r>
              <a:rPr lang="en-US" altLang="ko-KR" dirty="0">
                <a:solidFill>
                  <a:schemeClr val="tx1"/>
                </a:solidFill>
              </a:rPr>
              <a:t>23</a:t>
            </a:r>
            <a:r>
              <a:rPr lang="ko-KR" altLang="en-US" dirty="0">
                <a:solidFill>
                  <a:schemeClr val="tx1"/>
                </a:solidFill>
              </a:rPr>
              <a:t> 조연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DDD37D6-CCE0-44E3-92C9-CE4A0BA868B1}"/>
              </a:ext>
            </a:extLst>
          </p:cNvPr>
          <p:cNvSpPr/>
          <p:nvPr/>
        </p:nvSpPr>
        <p:spPr>
          <a:xfrm>
            <a:off x="762754" y="2635632"/>
            <a:ext cx="3286408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 . .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E6AE9DC-DFF1-47C0-A652-A3A161CC9B10}"/>
              </a:ext>
            </a:extLst>
          </p:cNvPr>
          <p:cNvSpPr/>
          <p:nvPr/>
        </p:nvSpPr>
        <p:spPr>
          <a:xfrm>
            <a:off x="762754" y="2950536"/>
            <a:ext cx="3286408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</a:t>
            </a:r>
            <a:r>
              <a:rPr lang="ko-KR" altLang="en-US" dirty="0" err="1">
                <a:solidFill>
                  <a:schemeClr val="tx1"/>
                </a:solidFill>
              </a:rPr>
              <a:t>이서아</a:t>
            </a:r>
            <a:r>
              <a:rPr lang="ko-KR" altLang="en-US" dirty="0">
                <a:solidFill>
                  <a:schemeClr val="tx1"/>
                </a:solidFill>
              </a:rPr>
              <a:t> 여자 </a:t>
            </a:r>
            <a:r>
              <a:rPr lang="en-US" altLang="ko-KR" dirty="0">
                <a:solidFill>
                  <a:schemeClr val="tx1"/>
                </a:solidFill>
              </a:rPr>
              <a:t>24</a:t>
            </a:r>
            <a:r>
              <a:rPr lang="ko-KR" altLang="en-US" dirty="0">
                <a:solidFill>
                  <a:schemeClr val="tx1"/>
                </a:solidFill>
              </a:rPr>
              <a:t> 엑스트라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2D75BB9C-53F8-480D-9F47-97EDB82F92BF}"/>
              </a:ext>
            </a:extLst>
          </p:cNvPr>
          <p:cNvSpPr/>
          <p:nvPr/>
        </p:nvSpPr>
        <p:spPr>
          <a:xfrm>
            <a:off x="4267200" y="4432286"/>
            <a:ext cx="990600" cy="500443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42019D7-21FB-4B17-91C7-68260BFBAE8A}"/>
              </a:ext>
            </a:extLst>
          </p:cNvPr>
          <p:cNvSpPr/>
          <p:nvPr/>
        </p:nvSpPr>
        <p:spPr>
          <a:xfrm>
            <a:off x="762754" y="3265440"/>
            <a:ext cx="3286408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1.</a:t>
            </a:r>
            <a:r>
              <a:rPr lang="ko-KR" altLang="en-US" sz="1200" dirty="0">
                <a:solidFill>
                  <a:schemeClr val="tx1"/>
                </a:solidFill>
              </a:rPr>
              <a:t> 김승우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안녕하세요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A9D2CF-24D7-47D4-BEC7-C68242B0002D}"/>
              </a:ext>
            </a:extLst>
          </p:cNvPr>
          <p:cNvSpPr/>
          <p:nvPr/>
        </p:nvSpPr>
        <p:spPr>
          <a:xfrm>
            <a:off x="762754" y="3580344"/>
            <a:ext cx="3286408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2.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박성연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네 반갑습니다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53731E-AAC4-4FB8-A63C-98F37134F58E}"/>
              </a:ext>
            </a:extLst>
          </p:cNvPr>
          <p:cNvSpPr/>
          <p:nvPr/>
        </p:nvSpPr>
        <p:spPr>
          <a:xfrm>
            <a:off x="762754" y="3895248"/>
            <a:ext cx="3286408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2. </a:t>
            </a:r>
            <a:r>
              <a:rPr lang="ko-KR" altLang="en-US" sz="1200" dirty="0" err="1">
                <a:solidFill>
                  <a:schemeClr val="tx1"/>
                </a:solidFill>
              </a:rPr>
              <a:t>이서아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네 안녕하세요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B867A4-5162-4A18-99A9-429E304511BB}"/>
              </a:ext>
            </a:extLst>
          </p:cNvPr>
          <p:cNvSpPr/>
          <p:nvPr/>
        </p:nvSpPr>
        <p:spPr>
          <a:xfrm>
            <a:off x="762754" y="4210152"/>
            <a:ext cx="3286408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3. </a:t>
            </a:r>
            <a:r>
              <a:rPr lang="ko-KR" altLang="en-US" sz="1200" dirty="0">
                <a:solidFill>
                  <a:schemeClr val="tx1"/>
                </a:solidFill>
              </a:rPr>
              <a:t>김승우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다들 오늘 시간 </a:t>
            </a:r>
            <a:r>
              <a:rPr lang="ko-KR" altLang="en-US" sz="1200" dirty="0" err="1">
                <a:solidFill>
                  <a:schemeClr val="tx1"/>
                </a:solidFill>
              </a:rPr>
              <a:t>괜찮으신가요</a:t>
            </a:r>
            <a:r>
              <a:rPr lang="en-US" altLang="ko-KR" sz="1200" dirty="0">
                <a:solidFill>
                  <a:schemeClr val="tx1"/>
                </a:solidFill>
              </a:rPr>
              <a:t>?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93CDDB-DB37-4D87-8A66-757807707A1A}"/>
              </a:ext>
            </a:extLst>
          </p:cNvPr>
          <p:cNvSpPr/>
          <p:nvPr/>
        </p:nvSpPr>
        <p:spPr>
          <a:xfrm>
            <a:off x="762754" y="4525056"/>
            <a:ext cx="3286408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4. </a:t>
            </a:r>
            <a:r>
              <a:rPr lang="ko-KR" altLang="en-US" sz="1200" dirty="0" err="1">
                <a:solidFill>
                  <a:schemeClr val="tx1"/>
                </a:solidFill>
              </a:rPr>
              <a:t>조병욱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네 괜찮습니다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4B10DB-1F67-4024-9AEC-9E15F9353921}"/>
              </a:ext>
            </a:extLst>
          </p:cNvPr>
          <p:cNvSpPr/>
          <p:nvPr/>
        </p:nvSpPr>
        <p:spPr>
          <a:xfrm>
            <a:off x="762754" y="4839960"/>
            <a:ext cx="3286408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5. </a:t>
            </a:r>
            <a:r>
              <a:rPr lang="ko-KR" altLang="en-US" sz="1200" dirty="0" err="1">
                <a:solidFill>
                  <a:schemeClr val="tx1"/>
                </a:solidFill>
              </a:rPr>
              <a:t>이서아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저는 조금 바빠서</a:t>
            </a:r>
            <a:r>
              <a:rPr lang="en-US" altLang="ko-KR" sz="1200" dirty="0">
                <a:solidFill>
                  <a:schemeClr val="tx1"/>
                </a:solidFill>
              </a:rPr>
              <a:t>…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ECD787F-89C3-4AEC-A242-FD086CF044B5}"/>
              </a:ext>
            </a:extLst>
          </p:cNvPr>
          <p:cNvSpPr/>
          <p:nvPr/>
        </p:nvSpPr>
        <p:spPr>
          <a:xfrm>
            <a:off x="762754" y="5154864"/>
            <a:ext cx="3286408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 . .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D84BB8-90E3-4760-992C-BCD5E57C4EC4}"/>
              </a:ext>
            </a:extLst>
          </p:cNvPr>
          <p:cNvSpPr/>
          <p:nvPr/>
        </p:nvSpPr>
        <p:spPr>
          <a:xfrm>
            <a:off x="762754" y="5469768"/>
            <a:ext cx="3286408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312. </a:t>
            </a:r>
            <a:r>
              <a:rPr lang="ko-KR" altLang="en-US" sz="1200" dirty="0">
                <a:solidFill>
                  <a:schemeClr val="tx1"/>
                </a:solidFill>
              </a:rPr>
              <a:t>김승우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수고하셨습니다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882981F-C57D-4829-9657-83ED8226FCE9}"/>
              </a:ext>
            </a:extLst>
          </p:cNvPr>
          <p:cNvSpPr/>
          <p:nvPr/>
        </p:nvSpPr>
        <p:spPr>
          <a:xfrm>
            <a:off x="762754" y="5777871"/>
            <a:ext cx="3286408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313. </a:t>
            </a:r>
            <a:r>
              <a:rPr lang="ko-KR" altLang="en-US" sz="1200" dirty="0" err="1">
                <a:solidFill>
                  <a:schemeClr val="tx1"/>
                </a:solidFill>
              </a:rPr>
              <a:t>박성연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수고 많으셨습니다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89B30B-64EA-4C67-9FB3-AC05382ECD1A}"/>
              </a:ext>
            </a:extLst>
          </p:cNvPr>
          <p:cNvSpPr txBox="1"/>
          <p:nvPr/>
        </p:nvSpPr>
        <p:spPr>
          <a:xfrm>
            <a:off x="5458690" y="1683591"/>
            <a:ext cx="617912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등장인물 명시 부분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대본 맨 앞에 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비중</a:t>
            </a:r>
            <a:r>
              <a:rPr lang="en-US" altLang="ko-KR" dirty="0"/>
              <a:t>)</a:t>
            </a:r>
            <a:r>
              <a:rPr lang="ko-KR" altLang="en-US" dirty="0"/>
              <a:t>을 삽입하여 </a:t>
            </a:r>
            <a:r>
              <a:rPr lang="ko-KR" altLang="en-US" dirty="0" err="1"/>
              <a:t>메인모듈이</a:t>
            </a:r>
            <a:r>
              <a:rPr lang="ko-KR" altLang="en-US" dirty="0"/>
              <a:t> 이를 읽어 스피커별로 등장인물을 배분할 수 있게 함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나이를 분석하여 적절한 목소리로 매칭할 수 있음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AB6326A1-B96A-47B5-B272-AEEBEED4B493}"/>
              </a:ext>
            </a:extLst>
          </p:cNvPr>
          <p:cNvSpPr/>
          <p:nvPr/>
        </p:nvSpPr>
        <p:spPr>
          <a:xfrm>
            <a:off x="4267200" y="2542862"/>
            <a:ext cx="990600" cy="500443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BBB06B-280B-4D16-B853-2E70ADA34C9B}"/>
              </a:ext>
            </a:extLst>
          </p:cNvPr>
          <p:cNvSpPr txBox="1"/>
          <p:nvPr/>
        </p:nvSpPr>
        <p:spPr>
          <a:xfrm>
            <a:off x="5458690" y="3671672"/>
            <a:ext cx="617912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대사 부분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대사 앞에 등장인물을 표시하여 어느 스피커로 대사를 전송할지 알 수 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대사마다 인덱스를 붙여 동시에 말하는 대사의 경우 같은 인덱스를 붙여서 두 대사를 동시에 전송하는 것으로 구현가능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한번에 많은 대사를 건너뛰게 될 경우 인덱스를 이용하여 빠르게 탐색이 가능할 것으로 보임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추후 배경음이나 효과음도 넣을 예정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2DD32E-5F35-4B99-9957-0335B5507318}"/>
              </a:ext>
            </a:extLst>
          </p:cNvPr>
          <p:cNvSpPr/>
          <p:nvPr/>
        </p:nvSpPr>
        <p:spPr>
          <a:xfrm>
            <a:off x="2960482" y="1690957"/>
            <a:ext cx="1088679" cy="31486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대사 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85E8A1-B0DD-4F4B-BD16-D571FBCDE578}"/>
              </a:ext>
            </a:extLst>
          </p:cNvPr>
          <p:cNvSpPr/>
          <p:nvPr/>
        </p:nvSpPr>
        <p:spPr>
          <a:xfrm>
            <a:off x="1871802" y="1690920"/>
            <a:ext cx="1088679" cy="31486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배역 수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5B0FBA-5788-401F-8DCB-0753216FE1A7}"/>
              </a:ext>
            </a:extLst>
          </p:cNvPr>
          <p:cNvSpPr/>
          <p:nvPr/>
        </p:nvSpPr>
        <p:spPr>
          <a:xfrm>
            <a:off x="762753" y="1690919"/>
            <a:ext cx="1109048" cy="31486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대본버전</a:t>
            </a:r>
          </a:p>
        </p:txBody>
      </p:sp>
    </p:spTree>
    <p:extLst>
      <p:ext uri="{BB962C8B-B14F-4D97-AF65-F5344CB8AC3E}">
        <p14:creationId xmlns:p14="http://schemas.microsoft.com/office/powerpoint/2010/main" val="289682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B9F29-6119-4027-AD14-5EF19882F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3761"/>
            <a:ext cx="10515600" cy="1325563"/>
          </a:xfrm>
        </p:spPr>
        <p:txBody>
          <a:bodyPr/>
          <a:lstStyle/>
          <a:p>
            <a:r>
              <a:rPr lang="ko-KR" altLang="en-US" dirty="0" err="1"/>
              <a:t>대본별</a:t>
            </a:r>
            <a:r>
              <a:rPr lang="ko-KR" altLang="en-US" dirty="0"/>
              <a:t> 역할설정 포맷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DB9A76-2AB5-45E6-95C1-459852D29941}"/>
              </a:ext>
            </a:extLst>
          </p:cNvPr>
          <p:cNvSpPr/>
          <p:nvPr/>
        </p:nvSpPr>
        <p:spPr>
          <a:xfrm>
            <a:off x="762754" y="2361675"/>
            <a:ext cx="3286408" cy="6337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1FCEBF-B748-43EE-BCC5-8E077CA4DF97}"/>
              </a:ext>
            </a:extLst>
          </p:cNvPr>
          <p:cNvSpPr txBox="1"/>
          <p:nvPr/>
        </p:nvSpPr>
        <p:spPr>
          <a:xfrm>
            <a:off x="762754" y="2357148"/>
            <a:ext cx="32864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/>
              <a:t>대본 제목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38F161E-AD20-4400-9683-9BB4981E31BF}"/>
              </a:ext>
            </a:extLst>
          </p:cNvPr>
          <p:cNvSpPr/>
          <p:nvPr/>
        </p:nvSpPr>
        <p:spPr>
          <a:xfrm>
            <a:off x="762751" y="3306930"/>
            <a:ext cx="1218446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김승우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2D75BB9C-53F8-480D-9F47-97EDB82F92BF}"/>
              </a:ext>
            </a:extLst>
          </p:cNvPr>
          <p:cNvSpPr/>
          <p:nvPr/>
        </p:nvSpPr>
        <p:spPr>
          <a:xfrm>
            <a:off x="4267200" y="2357148"/>
            <a:ext cx="990600" cy="500443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89B30B-64EA-4C67-9FB3-AC05382ECD1A}"/>
              </a:ext>
            </a:extLst>
          </p:cNvPr>
          <p:cNvSpPr txBox="1"/>
          <p:nvPr/>
        </p:nvSpPr>
        <p:spPr>
          <a:xfrm>
            <a:off x="5458690" y="2007204"/>
            <a:ext cx="617912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스피커별 등장인물 매칭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대본저장소에 역할설정이 완료된 대본을 저장해야 하므로 다음과 이와 같은 포맷을 정한다</a:t>
            </a:r>
            <a:r>
              <a:rPr lang="en-US" altLang="ko-KR" dirty="0"/>
              <a:t>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배역별로 어떤 스피커와 어떤 목소리가 배정되었는지 명시</a:t>
            </a:r>
            <a:endParaRPr lang="en-US" altLang="ko-KR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AB6326A1-B96A-47B5-B272-AEEBEED4B493}"/>
              </a:ext>
            </a:extLst>
          </p:cNvPr>
          <p:cNvSpPr/>
          <p:nvPr/>
        </p:nvSpPr>
        <p:spPr>
          <a:xfrm>
            <a:off x="4258626" y="4404024"/>
            <a:ext cx="990600" cy="500443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BBB06B-280B-4D16-B853-2E70ADA34C9B}"/>
              </a:ext>
            </a:extLst>
          </p:cNvPr>
          <p:cNvSpPr txBox="1"/>
          <p:nvPr/>
        </p:nvSpPr>
        <p:spPr>
          <a:xfrm>
            <a:off x="5458690" y="4188045"/>
            <a:ext cx="617912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대본의 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비중</a:t>
            </a:r>
            <a:r>
              <a:rPr lang="en-US" altLang="ko-KR" dirty="0"/>
              <a:t>)</a:t>
            </a:r>
            <a:r>
              <a:rPr lang="ko-KR" altLang="en-US" dirty="0"/>
              <a:t>을 바탕으로 매칭한 목소리 소스를 등장인물과 엮어 파일에 </a:t>
            </a:r>
            <a:r>
              <a:rPr lang="ko-KR" altLang="en-US" dirty="0" err="1"/>
              <a:t>저장해둠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 스피커에 여러 배역을 배정 가능함</a:t>
            </a:r>
            <a:endParaRPr lang="en-US" altLang="ko-KR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B925B6E-1376-4BDB-8132-2B2D0FB19239}"/>
              </a:ext>
            </a:extLst>
          </p:cNvPr>
          <p:cNvSpPr/>
          <p:nvPr/>
        </p:nvSpPr>
        <p:spPr>
          <a:xfrm>
            <a:off x="1981197" y="3306930"/>
            <a:ext cx="903514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스피커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7BE0CCB-757D-41A1-AD64-137528A33588}"/>
              </a:ext>
            </a:extLst>
          </p:cNvPr>
          <p:cNvSpPr/>
          <p:nvPr/>
        </p:nvSpPr>
        <p:spPr>
          <a:xfrm>
            <a:off x="2884711" y="3306930"/>
            <a:ext cx="1164448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목소리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DE670C9-8161-4194-8C44-74A752181FD5}"/>
              </a:ext>
            </a:extLst>
          </p:cNvPr>
          <p:cNvSpPr/>
          <p:nvPr/>
        </p:nvSpPr>
        <p:spPr>
          <a:xfrm>
            <a:off x="762751" y="3621834"/>
            <a:ext cx="1218446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박성연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69F03BB-CE97-46DA-8687-802384E0A4FA}"/>
              </a:ext>
            </a:extLst>
          </p:cNvPr>
          <p:cNvSpPr/>
          <p:nvPr/>
        </p:nvSpPr>
        <p:spPr>
          <a:xfrm>
            <a:off x="1981197" y="3621834"/>
            <a:ext cx="903514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스피커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647B27F-8DD1-4463-8AB0-611BC74F36BD}"/>
              </a:ext>
            </a:extLst>
          </p:cNvPr>
          <p:cNvSpPr/>
          <p:nvPr/>
        </p:nvSpPr>
        <p:spPr>
          <a:xfrm>
            <a:off x="2884711" y="3621834"/>
            <a:ext cx="1164448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목소리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A17124F-4A28-4EB8-8A75-57BE222DD85D}"/>
              </a:ext>
            </a:extLst>
          </p:cNvPr>
          <p:cNvSpPr/>
          <p:nvPr/>
        </p:nvSpPr>
        <p:spPr>
          <a:xfrm>
            <a:off x="762751" y="3936738"/>
            <a:ext cx="1218446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이서아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30BBCF9-9D58-45ED-AB41-B027B33A06D3}"/>
              </a:ext>
            </a:extLst>
          </p:cNvPr>
          <p:cNvSpPr/>
          <p:nvPr/>
        </p:nvSpPr>
        <p:spPr>
          <a:xfrm>
            <a:off x="1981197" y="3936738"/>
            <a:ext cx="903514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스피커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A4F98EC-8775-436D-8BE7-2A77A4B7B7C8}"/>
              </a:ext>
            </a:extLst>
          </p:cNvPr>
          <p:cNvSpPr/>
          <p:nvPr/>
        </p:nvSpPr>
        <p:spPr>
          <a:xfrm>
            <a:off x="2884711" y="3936738"/>
            <a:ext cx="1164448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목소리</a:t>
            </a:r>
            <a:r>
              <a:rPr lang="en-US" altLang="ko-KR" sz="1400" dirty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53213A9-7CE0-4248-80F1-EE7E0DA700D3}"/>
              </a:ext>
            </a:extLst>
          </p:cNvPr>
          <p:cNvSpPr/>
          <p:nvPr/>
        </p:nvSpPr>
        <p:spPr>
          <a:xfrm>
            <a:off x="762751" y="4251642"/>
            <a:ext cx="1218446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조병욱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D4AC8C5-2561-40D9-8CD2-40628FB3CDBC}"/>
              </a:ext>
            </a:extLst>
          </p:cNvPr>
          <p:cNvSpPr/>
          <p:nvPr/>
        </p:nvSpPr>
        <p:spPr>
          <a:xfrm>
            <a:off x="1981197" y="4251642"/>
            <a:ext cx="903514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스피커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D184FB3-DB0B-4730-808D-FDD5401C853C}"/>
              </a:ext>
            </a:extLst>
          </p:cNvPr>
          <p:cNvSpPr/>
          <p:nvPr/>
        </p:nvSpPr>
        <p:spPr>
          <a:xfrm>
            <a:off x="2884711" y="4251642"/>
            <a:ext cx="1164448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목소리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FC9C5CA-A6F7-471F-BB17-4F6EDB53A9D3}"/>
              </a:ext>
            </a:extLst>
          </p:cNvPr>
          <p:cNvSpPr/>
          <p:nvPr/>
        </p:nvSpPr>
        <p:spPr>
          <a:xfrm>
            <a:off x="762751" y="4553660"/>
            <a:ext cx="1218446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홍길동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A05F9EC-0B8B-46D5-A887-49176BE89E25}"/>
              </a:ext>
            </a:extLst>
          </p:cNvPr>
          <p:cNvSpPr/>
          <p:nvPr/>
        </p:nvSpPr>
        <p:spPr>
          <a:xfrm>
            <a:off x="1981197" y="4553660"/>
            <a:ext cx="903514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스피커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016434A-ABE5-422F-9D37-C5BE970349CE}"/>
              </a:ext>
            </a:extLst>
          </p:cNvPr>
          <p:cNvSpPr/>
          <p:nvPr/>
        </p:nvSpPr>
        <p:spPr>
          <a:xfrm>
            <a:off x="2884711" y="4553660"/>
            <a:ext cx="1164448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목소리</a:t>
            </a:r>
            <a:r>
              <a:rPr lang="en-US" altLang="ko-KR" sz="1400" dirty="0">
                <a:solidFill>
                  <a:schemeClr val="tx1"/>
                </a:solidFill>
              </a:rPr>
              <a:t>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4685CCC-0CD3-4B1F-B9E4-C91D662B1DE4}"/>
              </a:ext>
            </a:extLst>
          </p:cNvPr>
          <p:cNvSpPr/>
          <p:nvPr/>
        </p:nvSpPr>
        <p:spPr>
          <a:xfrm>
            <a:off x="762751" y="4865117"/>
            <a:ext cx="1218446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나레이션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95333D9-2C1E-49AC-B7F4-4E9C56EBA63C}"/>
              </a:ext>
            </a:extLst>
          </p:cNvPr>
          <p:cNvSpPr/>
          <p:nvPr/>
        </p:nvSpPr>
        <p:spPr>
          <a:xfrm>
            <a:off x="1981197" y="4865117"/>
            <a:ext cx="903514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스피커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6B291D3-D9AD-4C5C-A045-04375D2FFEE6}"/>
              </a:ext>
            </a:extLst>
          </p:cNvPr>
          <p:cNvSpPr/>
          <p:nvPr/>
        </p:nvSpPr>
        <p:spPr>
          <a:xfrm>
            <a:off x="2884711" y="4865117"/>
            <a:ext cx="1164448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목소리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1E5493D-7DC8-43DE-A93A-C074D3E9F8FC}"/>
              </a:ext>
            </a:extLst>
          </p:cNvPr>
          <p:cNvSpPr/>
          <p:nvPr/>
        </p:nvSpPr>
        <p:spPr>
          <a:xfrm>
            <a:off x="762753" y="2995419"/>
            <a:ext cx="3286407" cy="314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역할 수</a:t>
            </a:r>
          </a:p>
        </p:txBody>
      </p:sp>
    </p:spTree>
    <p:extLst>
      <p:ext uri="{BB962C8B-B14F-4D97-AF65-F5344CB8AC3E}">
        <p14:creationId xmlns:p14="http://schemas.microsoft.com/office/powerpoint/2010/main" val="312306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274</Words>
  <Application>Microsoft Office PowerPoint</Application>
  <PresentationFormat>와이드스크린</PresentationFormat>
  <Paragraphs>59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굴림</vt:lpstr>
      <vt:lpstr>맑은 고딕</vt:lpstr>
      <vt:lpstr>바탕</vt:lpstr>
      <vt:lpstr>Arial</vt:lpstr>
      <vt:lpstr>Office 테마</vt:lpstr>
      <vt:lpstr>PowerPoint 프레젠테이션</vt:lpstr>
      <vt:lpstr>대본 포맷(XML)</vt:lpstr>
      <vt:lpstr>대본별 역할설정 포맷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SH415</dc:creator>
  <cp:lastModifiedBy>윤 부희</cp:lastModifiedBy>
  <cp:revision>35</cp:revision>
  <dcterms:created xsi:type="dcterms:W3CDTF">2019-11-25T03:59:33Z</dcterms:created>
  <dcterms:modified xsi:type="dcterms:W3CDTF">2019-12-11T13:34:01Z</dcterms:modified>
</cp:coreProperties>
</file>