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313" r:id="rId4"/>
    <p:sldId id="314" r:id="rId5"/>
    <p:sldId id="317" r:id="rId6"/>
    <p:sldId id="315" r:id="rId7"/>
    <p:sldId id="316" r:id="rId8"/>
    <p:sldId id="267" r:id="rId9"/>
    <p:sldId id="3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1981119" cy="546652"/>
            <a:chOff x="968115" y="2698069"/>
            <a:chExt cx="198111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1854" y="5502976"/>
            <a:ext cx="958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자동 설정 </a:t>
            </a:r>
            <a:r>
              <a:rPr lang="ko-KR" altLang="en-US" sz="2000" b="1" spc="-150" dirty="0" err="1">
                <a:latin typeface="DejaVu Sans"/>
              </a:rPr>
              <a:t>미구현</a:t>
            </a:r>
            <a:r>
              <a:rPr lang="ko-KR" altLang="en-US" sz="2000" b="1" spc="-150" dirty="0">
                <a:latin typeface="DejaVu Sans"/>
              </a:rPr>
              <a:t> </a:t>
            </a:r>
            <a:r>
              <a:rPr lang="en-US" altLang="ko-KR" sz="2000" b="1" spc="-150" dirty="0">
                <a:latin typeface="DejaVu Sans"/>
              </a:rPr>
              <a:t>– </a:t>
            </a:r>
            <a:r>
              <a:rPr lang="ko-KR" altLang="en-US" sz="2000" b="1" spc="-150" dirty="0">
                <a:latin typeface="DejaVu Sans"/>
              </a:rPr>
              <a:t>알고리즘 개발의 어려움</a:t>
            </a:r>
            <a:endParaRPr lang="en-US" altLang="ko-KR" sz="2000" b="1" spc="-150" dirty="0">
              <a:latin typeface="DejaVu Sans"/>
            </a:endParaRPr>
          </a:p>
          <a:p>
            <a:r>
              <a:rPr lang="ko-KR" altLang="en-US" sz="2000" b="1" spc="-150" dirty="0">
                <a:latin typeface="DejaVu Sans"/>
              </a:rPr>
              <a:t>나가기 버튼 </a:t>
            </a:r>
            <a:r>
              <a:rPr lang="en-US" altLang="ko-KR" sz="2000" b="1" spc="-150" dirty="0">
                <a:latin typeface="DejaVu Sans"/>
              </a:rPr>
              <a:t>– </a:t>
            </a:r>
            <a:r>
              <a:rPr lang="ko-KR" altLang="en-US" sz="2000" b="1" spc="-150" dirty="0">
                <a:latin typeface="DejaVu Sans"/>
              </a:rPr>
              <a:t>대본 추가를 원하지 않은 경우 대본 저장소로 돌아가기 위한 버튼 추가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485FB53-F511-495E-9D62-06C70693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55" y="515740"/>
            <a:ext cx="6572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7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2537" y="5082371"/>
            <a:ext cx="958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취소 선택 버튼 제거 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2A400B-8AA7-49DC-BF1B-708A95F3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82" y="967577"/>
            <a:ext cx="6448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2537" y="5082371"/>
            <a:ext cx="958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재생 중인 대본이 무엇인지 하단에 출력 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FBC520C-B5B6-4F1E-8AD9-7D00E465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78" y="1669794"/>
            <a:ext cx="6505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2537" y="5082371"/>
            <a:ext cx="958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삭제하고 싶은 대본 체크 후 대본 삭제 버튼 클릭 </a:t>
            </a:r>
            <a:r>
              <a:rPr lang="en-US" altLang="ko-KR" sz="2000" b="1" spc="-150" dirty="0">
                <a:latin typeface="DejaVu Sans"/>
              </a:rPr>
              <a:t>-&gt; </a:t>
            </a:r>
            <a:r>
              <a:rPr lang="ko-KR" altLang="en-US" sz="2000" b="1" spc="-150" dirty="0">
                <a:latin typeface="DejaVu Sans"/>
              </a:rPr>
              <a:t>삭제로 변경 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75D2A0A-1961-4A48-9C42-E32D3E2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82" y="1375519"/>
            <a:ext cx="6505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2537" y="5082371"/>
            <a:ext cx="9584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대본 재생 중일 시 순서 변경 불가</a:t>
            </a:r>
            <a:r>
              <a:rPr lang="en-US" altLang="ko-KR" sz="2000" b="1" spc="-150" dirty="0">
                <a:latin typeface="DejaVu Sans"/>
              </a:rPr>
              <a:t>. </a:t>
            </a:r>
          </a:p>
          <a:p>
            <a:r>
              <a:rPr lang="ko-KR" altLang="en-US" sz="2000" b="1" spc="-150" dirty="0">
                <a:latin typeface="DejaVu Sans"/>
              </a:rPr>
              <a:t>순서 변경 중에 대본 실행 불가</a:t>
            </a:r>
            <a:r>
              <a:rPr lang="en-US" altLang="ko-KR" sz="2000" b="1" spc="-150" dirty="0">
                <a:latin typeface="DejaVu Sans"/>
              </a:rPr>
              <a:t>.</a:t>
            </a:r>
          </a:p>
          <a:p>
            <a:r>
              <a:rPr lang="ko-KR" altLang="en-US" sz="2000" b="1" spc="-150" dirty="0">
                <a:latin typeface="DejaVu Sans"/>
              </a:rPr>
              <a:t>순서를 정한 대본을 다시 누를 시 순서에서 제외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2164092-CEB1-4EB3-A115-9010C138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218200"/>
            <a:ext cx="6505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5263201"/>
            <a:ext cx="958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DejaVu Sans"/>
              </a:rPr>
              <a:t>재생시간 </a:t>
            </a:r>
            <a:r>
              <a:rPr lang="ko-KR" altLang="en-US" sz="2000" b="1" spc="-150" dirty="0" err="1">
                <a:latin typeface="DejaVu Sans"/>
              </a:rPr>
              <a:t>미출력</a:t>
            </a:r>
            <a:endParaRPr lang="en-US" altLang="ko-KR" sz="2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04175" cy="546652"/>
            <a:chOff x="968115" y="2698069"/>
            <a:chExt cx="1904175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변경사항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910A870-0C9D-4592-8066-92BD070B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93" y="1038372"/>
            <a:ext cx="6554777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126</TotalTime>
  <Words>105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승우 김</cp:lastModifiedBy>
  <cp:revision>37</cp:revision>
  <dcterms:created xsi:type="dcterms:W3CDTF">2017-03-27T00:32:25Z</dcterms:created>
  <dcterms:modified xsi:type="dcterms:W3CDTF">2020-06-17T07:50:00Z</dcterms:modified>
</cp:coreProperties>
</file>