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59" r:id="rId5"/>
    <p:sldId id="262" r:id="rId6"/>
    <p:sldId id="265" r:id="rId7"/>
    <p:sldId id="264" r:id="rId8"/>
    <p:sldId id="266" r:id="rId9"/>
    <p:sldId id="267" r:id="rId10"/>
    <p:sldId id="269" r:id="rId11"/>
    <p:sldId id="268" r:id="rId12"/>
    <p:sldId id="271" r:id="rId13"/>
    <p:sldId id="270" r:id="rId14"/>
    <p:sldId id="2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22" autoAdjust="0"/>
  </p:normalViewPr>
  <p:slideViewPr>
    <p:cSldViewPr>
      <p:cViewPr varScale="1">
        <p:scale>
          <a:sx n="72" d="100"/>
          <a:sy n="72" d="100"/>
        </p:scale>
        <p:origin x="11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4D30A-E549-491C-A78C-4647F1B7B5F0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09E6-0875-48FF-A97C-90DD2A7AE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1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발표를 맡게 된 </a:t>
            </a:r>
            <a:r>
              <a:rPr lang="en-US" altLang="ko-KR" dirty="0"/>
              <a:t>14</a:t>
            </a:r>
            <a:r>
              <a:rPr lang="ko-KR" altLang="en-US" dirty="0"/>
              <a:t>학번 </a:t>
            </a:r>
            <a:r>
              <a:rPr lang="ko-KR" altLang="en-US" dirty="0" err="1"/>
              <a:t>윤부희입니다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0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설정이 완료되면 이야기가 시작됩니다</a:t>
            </a:r>
            <a:r>
              <a:rPr lang="en-US" altLang="ko-KR" dirty="0"/>
              <a:t>. </a:t>
            </a:r>
            <a:r>
              <a:rPr lang="ko-KR" altLang="en-US" dirty="0"/>
              <a:t>앱은 대본을 읽어 대사를 적절한 인형에게 전송하고 인형의 스피커는 이를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인형들이 각자의 역할을 수행하면서 이야기가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이야기가 끝나면 앱에서 이야기가 끝났음을 알립니다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4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시나리오를 만들면서 느낀 문제점인데요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0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스피커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 구조로 사용자가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역할분담과 같은 설정에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있어서 헷갈릴 수 있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으므로 이를 간단하게 해줄 방법이 필요하다고 생각합니다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08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첫번째로 스마트 </a:t>
            </a:r>
            <a:r>
              <a:rPr lang="ko-KR" altLang="en-US" dirty="0" err="1"/>
              <a:t>컨슈머의</a:t>
            </a:r>
            <a:r>
              <a:rPr lang="ko-KR" altLang="en-US" dirty="0"/>
              <a:t> 논의 상황을 두번째로는 나는 너의 친구의 시나리오 그리고 시나리오를 짜면서 느낀 한계점에 대해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8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스마트 </a:t>
            </a:r>
            <a:r>
              <a:rPr lang="ko-KR" altLang="en-US" dirty="0" err="1"/>
              <a:t>컨슈머입니다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0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컨슈머</a:t>
            </a:r>
            <a:r>
              <a:rPr lang="ko-KR" altLang="en-US" dirty="0"/>
              <a:t> 아이디어는 빠르게 정보를 얻고자 하는 아이디어에서 시작되었으나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iot</a:t>
            </a:r>
            <a:r>
              <a:rPr lang="ko-KR" altLang="en-US" dirty="0"/>
              <a:t>와 임베디드 시스템의 특징을 살리기 힘들고</a:t>
            </a:r>
            <a:r>
              <a:rPr lang="en-US" altLang="ko-KR" dirty="0"/>
              <a:t> </a:t>
            </a:r>
            <a:r>
              <a:rPr lang="ko-KR" altLang="en-US" dirty="0"/>
              <a:t>각 업체의 정보를 모두 가져와야 하므로 개발의 규모가 창업수준으로 커질 수 있으므로 개발을 중단하게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5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저희의 주 아이디어인 너는 나의 친구인데요</a:t>
            </a:r>
            <a:r>
              <a:rPr lang="en-US" altLang="ko-KR" dirty="0"/>
              <a:t>, </a:t>
            </a:r>
            <a:r>
              <a:rPr lang="ko-KR" altLang="en-US" dirty="0"/>
              <a:t>개발 완료를 가정하고 일반적으로 사용하는 상황의 시나리오를 만들어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시나리오의 가정으로는 스피커와 인형을 분리할 수 있도록 인형에 지퍼가 달려있고</a:t>
            </a:r>
            <a:r>
              <a:rPr lang="en-US" altLang="ko-KR" dirty="0"/>
              <a:t>, </a:t>
            </a:r>
            <a:r>
              <a:rPr lang="ko-KR" altLang="en-US" dirty="0"/>
              <a:t>모든 작동과정은 보호자의 관리 하에 이루어 진다고 가정하였습니다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9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사용자는 우선 기능을 사용하기 위해 인형 내부의 스피커를 </a:t>
            </a:r>
            <a:r>
              <a:rPr lang="ko-KR" altLang="en-US" dirty="0" err="1"/>
              <a:t>켜야합니다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스피커는 인형과 분리가 가능하므로 꺼내서 </a:t>
            </a:r>
            <a:r>
              <a:rPr lang="ko-KR" altLang="en-US" dirty="0" err="1"/>
              <a:t>켤수도</a:t>
            </a:r>
            <a:r>
              <a:rPr lang="ko-KR" altLang="en-US" dirty="0"/>
              <a:t> 있고 굳이 꺼내지 않고 인형 천 너머로 </a:t>
            </a:r>
            <a:r>
              <a:rPr lang="ko-KR" altLang="en-US" dirty="0" err="1"/>
              <a:t>켤수도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8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인형을 작동시켰으면 첫 작동시엔 앱에 스피커를 연동시켜야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연동했으면 다음부터는 자동으로 연결되며 스피커의 이름을 다르게 설정해 구분을 편하게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6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연결을 설정한 뒤엔 이야기의 오디오 북의 대본 이나 텍스트를 가져오고 그 중에서 하나를 선택합니다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다른 사람이 만든 이야기도 사용 가능하도록 만들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9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이야기를 선택했으면 대본을 </a:t>
            </a:r>
            <a:r>
              <a:rPr lang="ko-KR" altLang="en-US" dirty="0" err="1"/>
              <a:t>읽어들여</a:t>
            </a:r>
            <a:r>
              <a:rPr lang="ko-KR" altLang="en-US" dirty="0"/>
              <a:t> 모든 역할을 읽어오고 사용자가</a:t>
            </a:r>
            <a:r>
              <a:rPr lang="en-US" altLang="ko-KR" dirty="0"/>
              <a:t> </a:t>
            </a:r>
            <a:r>
              <a:rPr lang="ko-KR" altLang="en-US" dirty="0"/>
              <a:t>인형마다 역할을 분배합니다</a:t>
            </a:r>
            <a:r>
              <a:rPr lang="en-US" altLang="ko-KR" dirty="0"/>
              <a:t>. </a:t>
            </a:r>
            <a:r>
              <a:rPr lang="ko-KR" altLang="en-US" dirty="0"/>
              <a:t>예를 들면 주인공</a:t>
            </a:r>
            <a:r>
              <a:rPr lang="en-US" altLang="ko-KR" dirty="0"/>
              <a:t>, </a:t>
            </a:r>
            <a:r>
              <a:rPr lang="ko-KR" altLang="en-US" dirty="0" err="1"/>
              <a:t>나레이션</a:t>
            </a:r>
            <a:r>
              <a:rPr lang="en-US" altLang="ko-KR" dirty="0"/>
              <a:t>, </a:t>
            </a:r>
            <a:r>
              <a:rPr lang="ko-KR" altLang="en-US" dirty="0"/>
              <a:t>엑스트라 등등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이 때 사용자가 스피커와 인형 간의 </a:t>
            </a:r>
            <a:r>
              <a:rPr lang="ko-KR" altLang="en-US" dirty="0" err="1"/>
              <a:t>설성에</a:t>
            </a:r>
            <a:r>
              <a:rPr lang="ko-KR" altLang="en-US" dirty="0"/>
              <a:t> 혼동이 있을 수 있으므로 마지막에 사용했던 설정을 불러와 쉽게 선택할 수 있도록 도움을 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09E6-0875-48FF-A97C-90DD2A7AE2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4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2886-EC74-4BF5-8E81-707C73AC790A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13720" y="1700808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+mj-lt"/>
                <a:ea typeface="Adobe 고딕 Std B" pitchFamily="34" charset="-127"/>
              </a:rPr>
              <a:t>캡스톤</a:t>
            </a:r>
            <a:r>
              <a:rPr lang="ko-KR" altLang="en-US" sz="4000" dirty="0">
                <a:latin typeface="+mj-lt"/>
                <a:ea typeface="Adobe 고딕 Std B" pitchFamily="34" charset="-127"/>
              </a:rPr>
              <a:t> 디자인</a:t>
            </a:r>
            <a:endParaRPr lang="en-US" altLang="ko-KR" sz="4000" dirty="0">
              <a:latin typeface="+mj-lt"/>
              <a:ea typeface="Adobe 고딕 Std B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949280"/>
            <a:ext cx="1763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1187624" y="5949280"/>
            <a:ext cx="7953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850B3C-2587-4FE3-888E-17669344BFCE}"/>
              </a:ext>
            </a:extLst>
          </p:cNvPr>
          <p:cNvSpPr txBox="1"/>
          <p:nvPr/>
        </p:nvSpPr>
        <p:spPr>
          <a:xfrm>
            <a:off x="6130279" y="4437112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201501418 </a:t>
            </a:r>
            <a:r>
              <a:rPr lang="ko-KR" altLang="en-US" dirty="0"/>
              <a:t>김승우</a:t>
            </a:r>
            <a:endParaRPr lang="en-US" altLang="ko-KR" dirty="0"/>
          </a:p>
          <a:p>
            <a:r>
              <a:rPr lang="en-US" altLang="ko-KR" dirty="0"/>
              <a:t>201501419 </a:t>
            </a:r>
            <a:r>
              <a:rPr lang="ko-KR" altLang="en-US" dirty="0"/>
              <a:t>김영수</a:t>
            </a:r>
            <a:endParaRPr lang="en-US" altLang="ko-KR" dirty="0"/>
          </a:p>
          <a:p>
            <a:r>
              <a:rPr lang="en-US" altLang="ko-KR" dirty="0"/>
              <a:t>201401589 </a:t>
            </a:r>
            <a:r>
              <a:rPr lang="ko-KR" altLang="en-US" dirty="0" err="1"/>
              <a:t>윤부희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2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696" y="954886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시나리오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6E705D7-DD2F-41D2-A4A2-FC2670A69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8" y="2348880"/>
            <a:ext cx="2459195" cy="24591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A06FA10-32C5-4F68-895C-546003F045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48" y="2603700"/>
            <a:ext cx="1949554" cy="1949554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2373A30D-4727-4010-9A23-4FEAB69A3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7600" y="2920807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D3B355D-6384-4CAD-8B3E-62661851F127}"/>
              </a:ext>
            </a:extLst>
          </p:cNvPr>
          <p:cNvSpPr txBox="1"/>
          <p:nvPr/>
        </p:nvSpPr>
        <p:spPr>
          <a:xfrm>
            <a:off x="3616420" y="3603986"/>
            <a:ext cx="109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lt"/>
                <a:ea typeface="Adobe 고딕 Std B" pitchFamily="34" charset="-127"/>
              </a:rPr>
              <a:t>덤벼라 이 나쁜 괴물아</a:t>
            </a:r>
            <a:r>
              <a:rPr lang="en-US" altLang="ko-KR" sz="700" dirty="0">
                <a:latin typeface="+mj-lt"/>
                <a:ea typeface="Adobe 고딕 Std B" pitchFamily="34" charset="-127"/>
              </a:rPr>
              <a:t>!</a:t>
            </a:r>
          </a:p>
        </p:txBody>
      </p:sp>
      <p:pic>
        <p:nvPicPr>
          <p:cNvPr id="3" name="그래픽 2" descr="거래량">
            <a:extLst>
              <a:ext uri="{FF2B5EF4-FFF2-40B4-BE49-F238E27FC236}">
                <a16:creationId xmlns:a16="http://schemas.microsoft.com/office/drawing/2014/main" id="{B4E126EE-82D9-47DD-BA77-F830B82212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8225" y="2025534"/>
            <a:ext cx="578166" cy="5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3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696" y="954886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시나리오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9DD20234-B8EE-416D-A1FA-D993CD9B4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25" y="1999452"/>
            <a:ext cx="3507579" cy="35075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A8B426-109B-4ABA-8B43-F3B5549EF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63576" y="2928367"/>
            <a:ext cx="1224136" cy="122413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2A5697D-5429-4F29-BEAA-39D550878F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5502" y="2928367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3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523B7-E541-4205-89CE-870511DFAFDE}"/>
              </a:ext>
            </a:extLst>
          </p:cNvPr>
          <p:cNvSpPr txBox="1"/>
          <p:nvPr/>
        </p:nvSpPr>
        <p:spPr>
          <a:xfrm>
            <a:off x="3710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+mj-lt"/>
                <a:ea typeface="Adobe 고딕 Std B" pitchFamily="34" charset="-127"/>
              </a:rPr>
              <a:t>한계점</a:t>
            </a:r>
            <a:endParaRPr lang="en-US" altLang="ko-KR" sz="4000" dirty="0">
              <a:latin typeface="+mj-lt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54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696" y="954886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한계점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3AF521A-35E4-4161-BCBB-5F0532FF40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0" y="2852935"/>
            <a:ext cx="1440158" cy="1440158"/>
          </a:xfrm>
          <a:prstGeom prst="rect">
            <a:avLst/>
          </a:prstGeom>
        </p:spPr>
      </p:pic>
      <p:pic>
        <p:nvPicPr>
          <p:cNvPr id="19" name="그래픽 18" descr="스피커">
            <a:extLst>
              <a:ext uri="{FF2B5EF4-FFF2-40B4-BE49-F238E27FC236}">
                <a16:creationId xmlns:a16="http://schemas.microsoft.com/office/drawing/2014/main" id="{1FF607AE-34CD-4168-8183-3C24FBB90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3360" y="2984375"/>
            <a:ext cx="1177279" cy="11772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E86F63-43D4-4B2A-865B-912A51569D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31" y="2693675"/>
            <a:ext cx="1812774" cy="1812774"/>
          </a:xfrm>
          <a:prstGeom prst="rect">
            <a:avLst/>
          </a:prstGeom>
        </p:spPr>
      </p:pic>
      <p:pic>
        <p:nvPicPr>
          <p:cNvPr id="3" name="그래픽 2" descr="전송">
            <a:extLst>
              <a:ext uri="{FF2B5EF4-FFF2-40B4-BE49-F238E27FC236}">
                <a16:creationId xmlns:a16="http://schemas.microsoft.com/office/drawing/2014/main" id="{3F03A776-BC7E-478F-9AE8-F98C86AE4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3228" y="3316026"/>
            <a:ext cx="568072" cy="568072"/>
          </a:xfrm>
          <a:prstGeom prst="rect">
            <a:avLst/>
          </a:prstGeom>
        </p:spPr>
      </p:pic>
      <p:pic>
        <p:nvPicPr>
          <p:cNvPr id="23" name="그래픽 22" descr="전송">
            <a:extLst>
              <a:ext uri="{FF2B5EF4-FFF2-40B4-BE49-F238E27FC236}">
                <a16:creationId xmlns:a16="http://schemas.microsoft.com/office/drawing/2014/main" id="{9531D631-2452-43C5-AB17-3C477D682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2699" y="3316026"/>
            <a:ext cx="568072" cy="5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1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0082" y="5288471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dobe 고딕 Std B" pitchFamily="34" charset="-127"/>
                <a:ea typeface="Adobe 고딕 Std B" pitchFamily="34" charset="-127"/>
              </a:rPr>
              <a:t>&lt;THANK YOU&gt;</a:t>
            </a:r>
            <a:endParaRPr lang="ko-KR" altLang="en-US" sz="3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108520" y="5624141"/>
            <a:ext cx="122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5611636"/>
            <a:ext cx="49320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6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46481" y="2348880"/>
            <a:ext cx="147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lt"/>
                <a:ea typeface="Adobe 고딕 Std B" pitchFamily="34" charset="-127"/>
              </a:rPr>
              <a:t>CONTENTS</a:t>
            </a:r>
            <a:endParaRPr lang="ko-KR" altLang="en-US" sz="2000" dirty="0">
              <a:latin typeface="+mj-lt"/>
              <a:ea typeface="Adobe 고딕 Std B" pitchFamily="34" charset="-127"/>
            </a:endParaRPr>
          </a:p>
        </p:txBody>
      </p:sp>
      <p:cxnSp>
        <p:nvCxnSpPr>
          <p:cNvPr id="3" name="직선 연결선 2"/>
          <p:cNvCxnSpPr>
            <a:stCxn id="7" idx="1"/>
          </p:cNvCxnSpPr>
          <p:nvPr/>
        </p:nvCxnSpPr>
        <p:spPr>
          <a:xfrm flipH="1">
            <a:off x="-108519" y="2548935"/>
            <a:ext cx="39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5325925" y="2548935"/>
            <a:ext cx="3818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6449" y="3045565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스마트 </a:t>
            </a:r>
            <a:r>
              <a:rPr lang="ko-KR" altLang="en-US" dirty="0" err="1"/>
              <a:t>컨슈머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16449" y="354219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시나리오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B4353-7954-4261-8F6C-0A2331DD5FC5}"/>
              </a:ext>
            </a:extLst>
          </p:cNvPr>
          <p:cNvSpPr txBox="1"/>
          <p:nvPr/>
        </p:nvSpPr>
        <p:spPr>
          <a:xfrm>
            <a:off x="3616449" y="40388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125984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C2971-7FEE-4D96-A485-8A4BC87E3CB1}"/>
              </a:ext>
            </a:extLst>
          </p:cNvPr>
          <p:cNvSpPr txBox="1"/>
          <p:nvPr/>
        </p:nvSpPr>
        <p:spPr>
          <a:xfrm>
            <a:off x="2850214" y="3075057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lt"/>
                <a:ea typeface="Adobe 고딕 Std B" pitchFamily="34" charset="-127"/>
              </a:rPr>
              <a:t>스마트 </a:t>
            </a:r>
            <a:r>
              <a:rPr lang="ko-KR" altLang="en-US" sz="4000" dirty="0" err="1">
                <a:latin typeface="+mj-lt"/>
                <a:ea typeface="Adobe 고딕 Std B" pitchFamily="34" charset="-127"/>
              </a:rPr>
              <a:t>컨슈머</a:t>
            </a:r>
            <a:endParaRPr lang="en-US" altLang="ko-KR" sz="4000" dirty="0">
              <a:latin typeface="+mj-lt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696" y="954886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스마트 </a:t>
            </a:r>
            <a:r>
              <a:rPr lang="ko-KR" altLang="en-US" sz="1400" dirty="0" err="1">
                <a:latin typeface="+mj-lt"/>
                <a:ea typeface="Adobe 고딕 Std B" pitchFamily="34" charset="-127"/>
              </a:rPr>
              <a:t>컨슈머</a:t>
            </a:r>
            <a:endParaRPr lang="ko-KR" altLang="en-US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550E59B0-5CCE-46E1-A3C5-8969697D1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83" y="3135364"/>
            <a:ext cx="2459195" cy="245919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E607337-38F0-4888-B170-D7C3FFBB6B54}"/>
              </a:ext>
            </a:extLst>
          </p:cNvPr>
          <p:cNvSpPr txBox="1"/>
          <p:nvPr/>
        </p:nvSpPr>
        <p:spPr>
          <a:xfrm>
            <a:off x="1852602" y="2597227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TOSS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AD639-1768-4539-BEEE-608EB68C5E10}"/>
              </a:ext>
            </a:extLst>
          </p:cNvPr>
          <p:cNvSpPr txBox="1"/>
          <p:nvPr/>
        </p:nvSpPr>
        <p:spPr>
          <a:xfrm>
            <a:off x="3237283" y="1695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쿠팡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C83EEC-22A9-4322-BAE4-FC4CAD8F299C}"/>
              </a:ext>
            </a:extLst>
          </p:cNvPr>
          <p:cNvSpPr txBox="1"/>
          <p:nvPr/>
        </p:nvSpPr>
        <p:spPr>
          <a:xfrm>
            <a:off x="4265317" y="16954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캐시슬라이드</a:t>
            </a:r>
            <a:endParaRPr lang="ko-KR" altLang="en-US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02FD10E-9FE2-4D03-9155-456E8CA79428}"/>
              </a:ext>
            </a:extLst>
          </p:cNvPr>
          <p:cNvSpPr/>
          <p:nvPr/>
        </p:nvSpPr>
        <p:spPr>
          <a:xfrm rot="1818533">
            <a:off x="2595669" y="2866712"/>
            <a:ext cx="731521" cy="7603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A8828D2C-BE89-40BA-8EBC-27B35971D0B8}"/>
              </a:ext>
            </a:extLst>
          </p:cNvPr>
          <p:cNvSpPr/>
          <p:nvPr/>
        </p:nvSpPr>
        <p:spPr>
          <a:xfrm rot="4510065">
            <a:off x="3438395" y="2135463"/>
            <a:ext cx="731521" cy="7603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90B49FAF-638B-407A-92A4-377A8697F3F4}"/>
              </a:ext>
            </a:extLst>
          </p:cNvPr>
          <p:cNvSpPr/>
          <p:nvPr/>
        </p:nvSpPr>
        <p:spPr>
          <a:xfrm rot="6292288">
            <a:off x="4553808" y="2135649"/>
            <a:ext cx="731521" cy="7603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38B9901-B13C-414A-AB64-881A2C035BE2}"/>
              </a:ext>
            </a:extLst>
          </p:cNvPr>
          <p:cNvSpPr/>
          <p:nvPr/>
        </p:nvSpPr>
        <p:spPr>
          <a:xfrm rot="9514902">
            <a:off x="5469216" y="2670765"/>
            <a:ext cx="731521" cy="7603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9C408F-E3D0-4CFC-B68C-C7F3CEC43493}"/>
              </a:ext>
            </a:extLst>
          </p:cNvPr>
          <p:cNvSpPr txBox="1"/>
          <p:nvPr/>
        </p:nvSpPr>
        <p:spPr>
          <a:xfrm>
            <a:off x="6369329" y="2660260"/>
            <a:ext cx="48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C2971-7FEE-4D96-A485-8A4BC87E3CB1}"/>
              </a:ext>
            </a:extLst>
          </p:cNvPr>
          <p:cNvSpPr txBox="1"/>
          <p:nvPr/>
        </p:nvSpPr>
        <p:spPr>
          <a:xfrm>
            <a:off x="3453745" y="272111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lt"/>
                <a:ea typeface="Adobe 고딕 Std B" pitchFamily="34" charset="-127"/>
              </a:rPr>
              <a:t>시나리오</a:t>
            </a:r>
            <a:endParaRPr lang="en-US" altLang="ko-KR" sz="4000" dirty="0">
              <a:latin typeface="+mj-lt"/>
              <a:ea typeface="Adobe 고딕 Std B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5D02B-A1DA-4969-B33D-CA1D0BEC9D36}"/>
              </a:ext>
            </a:extLst>
          </p:cNvPr>
          <p:cNvSpPr txBox="1"/>
          <p:nvPr/>
        </p:nvSpPr>
        <p:spPr>
          <a:xfrm>
            <a:off x="3955165" y="3439767"/>
            <a:ext cx="123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  <a:ea typeface="Adobe 고딕 Std B" pitchFamily="34" charset="-127"/>
              </a:rPr>
              <a:t>너는 나의 친구</a:t>
            </a:r>
            <a:endParaRPr lang="en-US" altLang="ko-KR" sz="1200" dirty="0">
              <a:latin typeface="+mj-lt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06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696" y="954886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시나리오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57D0D9F-69BD-4E78-9250-4365A3F60D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9" y="2978770"/>
            <a:ext cx="1238602" cy="1238602"/>
          </a:xfrm>
          <a:prstGeom prst="rect">
            <a:avLst/>
          </a:prstGeom>
        </p:spPr>
      </p:pic>
      <p:pic>
        <p:nvPicPr>
          <p:cNvPr id="8" name="그래픽 7" descr="스피커">
            <a:extLst>
              <a:ext uri="{FF2B5EF4-FFF2-40B4-BE49-F238E27FC236}">
                <a16:creationId xmlns:a16="http://schemas.microsoft.com/office/drawing/2014/main" id="{9C5E99DC-43D1-4CBE-8EF4-63B762568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5443" y="3140872"/>
            <a:ext cx="914400" cy="914400"/>
          </a:xfrm>
          <a:prstGeom prst="rect">
            <a:avLst/>
          </a:prstGeom>
        </p:spPr>
      </p:pic>
      <p:pic>
        <p:nvPicPr>
          <p:cNvPr id="10" name="그래픽 9" descr="추가">
            <a:extLst>
              <a:ext uri="{FF2B5EF4-FFF2-40B4-BE49-F238E27FC236}">
                <a16:creationId xmlns:a16="http://schemas.microsoft.com/office/drawing/2014/main" id="{3B27D1F6-C4B0-4B41-8146-019D9ABEF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2659" y="3466013"/>
            <a:ext cx="404663" cy="404663"/>
          </a:xfrm>
          <a:prstGeom prst="rect">
            <a:avLst/>
          </a:prstGeom>
        </p:spPr>
      </p:pic>
      <p:pic>
        <p:nvPicPr>
          <p:cNvPr id="15" name="그래픽 14" descr="줄 화살표: 일자형">
            <a:extLst>
              <a:ext uri="{FF2B5EF4-FFF2-40B4-BE49-F238E27FC236}">
                <a16:creationId xmlns:a16="http://schemas.microsoft.com/office/drawing/2014/main" id="{E3F2142D-0BDA-4D9B-9C86-3CD934E31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6031" y="3140872"/>
            <a:ext cx="914400" cy="914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D54B920-2703-436C-8A11-7F7575CF70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19" y="2036185"/>
            <a:ext cx="3123773" cy="31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2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696" y="954886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시나리오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4349858-E422-4ECC-A980-088761D10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8" y="2348880"/>
            <a:ext cx="2459195" cy="24591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2CE084-4F64-46FE-B5C3-842626212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05" y="1483101"/>
            <a:ext cx="1025554" cy="10255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B746BA-B152-4C98-B26E-943CA48147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44" y="2867011"/>
            <a:ext cx="1025554" cy="10255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0CE232B-4AE2-4296-8209-B1C12FE7A9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44" y="4250921"/>
            <a:ext cx="1025554" cy="1025554"/>
          </a:xfrm>
          <a:prstGeom prst="rect">
            <a:avLst/>
          </a:prstGeom>
        </p:spPr>
      </p:pic>
      <p:pic>
        <p:nvPicPr>
          <p:cNvPr id="23" name="그래픽 22" descr="줄 화살표: 일자형">
            <a:extLst>
              <a:ext uri="{FF2B5EF4-FFF2-40B4-BE49-F238E27FC236}">
                <a16:creationId xmlns:a16="http://schemas.microsoft.com/office/drawing/2014/main" id="{A5E6077F-68A7-42D1-99E4-5745E9F9E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879622">
            <a:off x="3741900" y="4140409"/>
            <a:ext cx="926149" cy="926149"/>
          </a:xfrm>
          <a:prstGeom prst="rect">
            <a:avLst/>
          </a:prstGeom>
        </p:spPr>
      </p:pic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A534BF1A-F0DB-4D68-8530-BAE2A7F9B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909837">
            <a:off x="3738223" y="1702178"/>
            <a:ext cx="914400" cy="914400"/>
          </a:xfrm>
          <a:prstGeom prst="rect">
            <a:avLst/>
          </a:prstGeom>
        </p:spPr>
      </p:pic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C11F2227-B68B-49CC-9A13-9C528453D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657600" y="29208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696" y="954886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시나리오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F4E753-CFA7-4F31-8576-D0AB271044CC}"/>
              </a:ext>
            </a:extLst>
          </p:cNvPr>
          <p:cNvSpPr txBox="1"/>
          <p:nvPr/>
        </p:nvSpPr>
        <p:spPr>
          <a:xfrm>
            <a:off x="3743824" y="2246591"/>
            <a:ext cx="165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  <a:ea typeface="Adobe 고딕 Std B" pitchFamily="34" charset="-127"/>
              </a:rPr>
              <a:t>미운 오리 새끼</a:t>
            </a:r>
            <a:endParaRPr lang="en-US" altLang="ko-KR" sz="1400" b="1" dirty="0">
              <a:latin typeface="+mj-lt"/>
              <a:ea typeface="Adobe 고딕 Std B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329A7-52B7-4CCC-8E12-308A7AE1E57F}"/>
              </a:ext>
            </a:extLst>
          </p:cNvPr>
          <p:cNvSpPr txBox="1"/>
          <p:nvPr/>
        </p:nvSpPr>
        <p:spPr>
          <a:xfrm>
            <a:off x="3743824" y="2837795"/>
            <a:ext cx="165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  <a:ea typeface="Adobe 고딕 Std B" pitchFamily="34" charset="-127"/>
              </a:rPr>
              <a:t>콩쥐팥쥐</a:t>
            </a:r>
            <a:endParaRPr lang="en-US" altLang="ko-KR" sz="1400" b="1" dirty="0">
              <a:latin typeface="+mj-lt"/>
              <a:ea typeface="Adobe 고딕 Std B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2EBED-ADB5-4281-B234-25CBC6A4A9AB}"/>
              </a:ext>
            </a:extLst>
          </p:cNvPr>
          <p:cNvSpPr txBox="1"/>
          <p:nvPr/>
        </p:nvSpPr>
        <p:spPr>
          <a:xfrm>
            <a:off x="3743824" y="3429000"/>
            <a:ext cx="165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  <a:ea typeface="Adobe 고딕 Std B" pitchFamily="34" charset="-127"/>
              </a:rPr>
              <a:t>신데렐라</a:t>
            </a:r>
            <a:endParaRPr lang="en-US" altLang="ko-KR" sz="1400" b="1" dirty="0">
              <a:latin typeface="+mj-lt"/>
              <a:ea typeface="Adobe 고딕 Std B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D3880-F10D-40EB-8726-86C3BA6898EC}"/>
              </a:ext>
            </a:extLst>
          </p:cNvPr>
          <p:cNvSpPr txBox="1"/>
          <p:nvPr/>
        </p:nvSpPr>
        <p:spPr>
          <a:xfrm>
            <a:off x="3743824" y="4020205"/>
            <a:ext cx="165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  <a:ea typeface="Adobe 고딕 Std B" pitchFamily="34" charset="-127"/>
              </a:rPr>
              <a:t>흥부전</a:t>
            </a:r>
            <a:endParaRPr lang="en-US" altLang="ko-KR" sz="1400" b="1" dirty="0">
              <a:latin typeface="+mj-lt"/>
              <a:ea typeface="Adobe 고딕 Std B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36EEB-3356-47A2-9819-8CFB9D4025A6}"/>
              </a:ext>
            </a:extLst>
          </p:cNvPr>
          <p:cNvSpPr txBox="1"/>
          <p:nvPr/>
        </p:nvSpPr>
        <p:spPr>
          <a:xfrm>
            <a:off x="3743824" y="4611410"/>
            <a:ext cx="165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  <a:ea typeface="Adobe 고딕 Std B" pitchFamily="34" charset="-127"/>
              </a:rPr>
              <a:t>뽀로로</a:t>
            </a:r>
            <a:endParaRPr lang="en-US" altLang="ko-KR" sz="1400" b="1" dirty="0">
              <a:latin typeface="+mj-lt"/>
              <a:ea typeface="Adobe 고딕 Std B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0B34F21-5A5F-41E6-8CFB-C726EFC47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1607987"/>
            <a:ext cx="396044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3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696" y="954886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시나리오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6E705D7-DD2F-41D2-A4A2-FC2670A69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8" y="2348880"/>
            <a:ext cx="2459195" cy="24591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A06FA10-32C5-4F68-895C-546003F045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05" y="1483101"/>
            <a:ext cx="1025554" cy="10255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8D52B9D-287B-4657-9650-E010CECD06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44" y="2867011"/>
            <a:ext cx="1025554" cy="10255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21A982E-ABFD-4E21-90FF-A67F725ED9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44" y="4250921"/>
            <a:ext cx="1025554" cy="1025554"/>
          </a:xfrm>
          <a:prstGeom prst="rect">
            <a:avLst/>
          </a:prstGeom>
        </p:spPr>
      </p:pic>
      <p:pic>
        <p:nvPicPr>
          <p:cNvPr id="27" name="그래픽 26" descr="줄 화살표: 일자형">
            <a:extLst>
              <a:ext uri="{FF2B5EF4-FFF2-40B4-BE49-F238E27FC236}">
                <a16:creationId xmlns:a16="http://schemas.microsoft.com/office/drawing/2014/main" id="{A5BF26E0-6B5E-4DAA-9B73-20AC59FDE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00000">
            <a:off x="3741900" y="4140409"/>
            <a:ext cx="926149" cy="926149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049D185-E353-4BB3-9662-2D23378BF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">
            <a:off x="3738223" y="1702178"/>
            <a:ext cx="914400" cy="9144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2373A30D-4727-4010-9A23-4FEAB69A3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600" y="292080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D0BA02-5749-4394-8ED9-462079FC6E30}"/>
              </a:ext>
            </a:extLst>
          </p:cNvPr>
          <p:cNvSpPr txBox="1"/>
          <p:nvPr/>
        </p:nvSpPr>
        <p:spPr>
          <a:xfrm>
            <a:off x="227166" y="1841989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주인공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A143E-9EA4-4B68-B0F3-EAA595C66EBB}"/>
              </a:ext>
            </a:extLst>
          </p:cNvPr>
          <p:cNvSpPr txBox="1"/>
          <p:nvPr/>
        </p:nvSpPr>
        <p:spPr>
          <a:xfrm>
            <a:off x="227166" y="3224118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  <a:ea typeface="Adobe 고딕 Std B" pitchFamily="34" charset="-127"/>
              </a:rPr>
              <a:t>엑스트라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26FC50-3D5B-4219-9283-3B71400CFE85}"/>
              </a:ext>
            </a:extLst>
          </p:cNvPr>
          <p:cNvSpPr txBox="1"/>
          <p:nvPr/>
        </p:nvSpPr>
        <p:spPr>
          <a:xfrm>
            <a:off x="227166" y="4654186"/>
            <a:ext cx="219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+mj-lt"/>
                <a:ea typeface="Adobe 고딕 Std B" pitchFamily="34" charset="-127"/>
              </a:rPr>
              <a:t>나레이션</a:t>
            </a:r>
            <a:endParaRPr lang="en-US" altLang="ko-KR" sz="1400" dirty="0">
              <a:latin typeface="+mj-lt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84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356</Words>
  <Application>Microsoft Office PowerPoint</Application>
  <PresentationFormat>화면 슬라이드 쇼(4:3)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부희 윤</cp:lastModifiedBy>
  <cp:revision>73</cp:revision>
  <dcterms:created xsi:type="dcterms:W3CDTF">2014-05-22T12:23:35Z</dcterms:created>
  <dcterms:modified xsi:type="dcterms:W3CDTF">2019-09-17T08:51:56Z</dcterms:modified>
</cp:coreProperties>
</file>