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72" r:id="rId2"/>
    <p:sldId id="281" r:id="rId3"/>
    <p:sldId id="282" r:id="rId4"/>
    <p:sldId id="283" r:id="rId5"/>
    <p:sldId id="258" r:id="rId6"/>
    <p:sldId id="271" r:id="rId7"/>
    <p:sldId id="267" r:id="rId8"/>
    <p:sldId id="259" r:id="rId9"/>
    <p:sldId id="265" r:id="rId10"/>
    <p:sldId id="269" r:id="rId11"/>
    <p:sldId id="273" r:id="rId12"/>
    <p:sldId id="270" r:id="rId13"/>
    <p:sldId id="268" r:id="rId14"/>
    <p:sldId id="274" r:id="rId15"/>
    <p:sldId id="260" r:id="rId16"/>
    <p:sldId id="256" r:id="rId17"/>
    <p:sldId id="275" r:id="rId18"/>
    <p:sldId id="278" r:id="rId19"/>
    <p:sldId id="277" r:id="rId20"/>
    <p:sldId id="276" r:id="rId21"/>
    <p:sldId id="279" r:id="rId22"/>
    <p:sldId id="280" r:id="rId23"/>
    <p:sldId id="284" r:id="rId24"/>
    <p:sldId id="285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EB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5" d="100"/>
          <a:sy n="75" d="100"/>
        </p:scale>
        <p:origin x="2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D2658E-4E87-481B-BA76-1023065E9EE7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705FA3-A670-4C0F-A441-2663CADF0B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2169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9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굴림"/>
            </a:endParaRPr>
          </a:p>
        </p:txBody>
      </p:sp>
      <p:sp>
        <p:nvSpPr>
          <p:cNvPr id="197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B4EE01C4-E99B-4AC7-B278-03908694F874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lang="en-US" sz="1200" b="0" strike="noStrike" spc="-1">
              <a:latin typeface="바탕"/>
            </a:endParaRPr>
          </a:p>
        </p:txBody>
      </p:sp>
    </p:spTree>
    <p:extLst>
      <p:ext uri="{BB962C8B-B14F-4D97-AF65-F5344CB8AC3E}">
        <p14:creationId xmlns:p14="http://schemas.microsoft.com/office/powerpoint/2010/main" val="16171303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A7189-2C18-41E2-BCD3-F528A47077AA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82D63-7E81-4169-BDD0-BBE2FA274E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8611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A7189-2C18-41E2-BCD3-F528A47077AA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82D63-7E81-4169-BDD0-BBE2FA274E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2121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A7189-2C18-41E2-BCD3-F528A47077AA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82D63-7E81-4169-BDD0-BBE2FA274E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93266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굴림"/>
            </a:endParaRPr>
          </a:p>
        </p:txBody>
      </p:sp>
    </p:spTree>
    <p:extLst>
      <p:ext uri="{BB962C8B-B14F-4D97-AF65-F5344CB8AC3E}">
        <p14:creationId xmlns:p14="http://schemas.microsoft.com/office/powerpoint/2010/main" val="2809330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A7189-2C18-41E2-BCD3-F528A47077AA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82D63-7E81-4169-BDD0-BBE2FA274E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9338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A7189-2C18-41E2-BCD3-F528A47077AA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82D63-7E81-4169-BDD0-BBE2FA274E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074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A7189-2C18-41E2-BCD3-F528A47077AA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82D63-7E81-4169-BDD0-BBE2FA274E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4418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A7189-2C18-41E2-BCD3-F528A47077AA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82D63-7E81-4169-BDD0-BBE2FA274E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005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A7189-2C18-41E2-BCD3-F528A47077AA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82D63-7E81-4169-BDD0-BBE2FA274E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9418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A7189-2C18-41E2-BCD3-F528A47077AA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82D63-7E81-4169-BDD0-BBE2FA274E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9554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A7189-2C18-41E2-BCD3-F528A47077AA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82D63-7E81-4169-BDD0-BBE2FA274E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32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A7189-2C18-41E2-BCD3-F528A47077AA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82D63-7E81-4169-BDD0-BBE2FA274E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9821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6A7189-2C18-41E2-BCD3-F528A47077AA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482D63-7E81-4169-BDD0-BBE2FA274E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4900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7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" name="TextShape 2"/>
          <p:cNvSpPr txBox="1"/>
          <p:nvPr/>
        </p:nvSpPr>
        <p:spPr>
          <a:xfrm>
            <a:off x="838080" y="4525200"/>
            <a:ext cx="6801120" cy="17370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r">
              <a:lnSpc>
                <a:spcPct val="90000"/>
              </a:lnSpc>
            </a:pPr>
            <a:r>
              <a:rPr lang="ko-KR" sz="6000" b="1" strike="noStrike" spc="-1" dirty="0">
                <a:solidFill>
                  <a:srgbClr val="4472C4"/>
                </a:solidFill>
                <a:latin typeface="맑은 고딕"/>
              </a:rPr>
              <a:t>너</a:t>
            </a:r>
            <a:r>
              <a:rPr lang="ko-KR" sz="6000" b="1" strike="noStrike" spc="-1" dirty="0">
                <a:solidFill>
                  <a:srgbClr val="000000"/>
                </a:solidFill>
                <a:latin typeface="맑은 고딕"/>
              </a:rPr>
              <a:t>는 </a:t>
            </a:r>
            <a:r>
              <a:rPr lang="ko-KR" sz="6000" b="1" strike="noStrike" spc="-1" dirty="0">
                <a:solidFill>
                  <a:srgbClr val="FFD966"/>
                </a:solidFill>
                <a:latin typeface="맑은 고딕"/>
              </a:rPr>
              <a:t>나</a:t>
            </a:r>
            <a:r>
              <a:rPr lang="ko-KR" sz="6000" b="1" strike="noStrike" spc="-1" dirty="0">
                <a:solidFill>
                  <a:srgbClr val="000000"/>
                </a:solidFill>
                <a:latin typeface="맑은 고딕"/>
              </a:rPr>
              <a:t>의 </a:t>
            </a:r>
            <a:r>
              <a:rPr lang="ko-KR" sz="6000" b="1" strike="noStrike" spc="-1" dirty="0">
                <a:solidFill>
                  <a:srgbClr val="70AD47"/>
                </a:solidFill>
                <a:latin typeface="맑은 고딕"/>
              </a:rPr>
              <a:t>친구</a:t>
            </a:r>
            <a:br>
              <a:rPr dirty="0"/>
            </a:br>
            <a:r>
              <a:rPr lang="ko-KR" altLang="en-US" sz="3600" b="1" spc="-1" dirty="0">
                <a:solidFill>
                  <a:srgbClr val="000000"/>
                </a:solidFill>
                <a:latin typeface="맑은 고딕"/>
              </a:rPr>
              <a:t>웹 클라이언트</a:t>
            </a:r>
            <a:endParaRPr lang="ko-KR" sz="3600" b="0" strike="noStrike" spc="-1" dirty="0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31" name="TextShape 3"/>
          <p:cNvSpPr txBox="1"/>
          <p:nvPr/>
        </p:nvSpPr>
        <p:spPr>
          <a:xfrm>
            <a:off x="7961400" y="4525200"/>
            <a:ext cx="3258360" cy="17370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400" b="0" strike="noStrike" spc="-1">
                <a:solidFill>
                  <a:srgbClr val="000000"/>
                </a:solidFill>
                <a:latin typeface="맑은 고딕"/>
              </a:rPr>
              <a:t>201501418 김승우</a:t>
            </a:r>
            <a:endParaRPr lang="en-US" sz="2400" b="0" strike="noStrike" spc="-1">
              <a:latin typeface="굴림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400" b="0" strike="noStrike" spc="-1">
                <a:solidFill>
                  <a:srgbClr val="000000"/>
                </a:solidFill>
                <a:latin typeface="맑은 고딕"/>
              </a:rPr>
              <a:t>201501419 김영수</a:t>
            </a:r>
            <a:endParaRPr lang="en-US" sz="2400" b="0" strike="noStrike" spc="-1">
              <a:latin typeface="굴림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400" b="0" strike="noStrike" spc="-1">
                <a:solidFill>
                  <a:srgbClr val="000000"/>
                </a:solidFill>
                <a:latin typeface="맑은 고딕"/>
              </a:rPr>
              <a:t>201401589 윤부희</a:t>
            </a:r>
            <a:endParaRPr lang="en-US" sz="2400" b="0" strike="noStrike" spc="-1">
              <a:latin typeface="굴림"/>
            </a:endParaRPr>
          </a:p>
        </p:txBody>
      </p:sp>
      <p:sp>
        <p:nvSpPr>
          <p:cNvPr id="132" name="CustomShape 4"/>
          <p:cNvSpPr/>
          <p:nvPr/>
        </p:nvSpPr>
        <p:spPr>
          <a:xfrm>
            <a:off x="588600" y="620640"/>
            <a:ext cx="2243520" cy="224352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" name="CustomShape 5"/>
          <p:cNvSpPr/>
          <p:nvPr/>
        </p:nvSpPr>
        <p:spPr>
          <a:xfrm>
            <a:off x="3395160" y="2466720"/>
            <a:ext cx="961920" cy="96192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4" name="CustomShape 6"/>
          <p:cNvSpPr/>
          <p:nvPr/>
        </p:nvSpPr>
        <p:spPr>
          <a:xfrm>
            <a:off x="5125680" y="2328120"/>
            <a:ext cx="293400" cy="293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5" name="CustomShape 7"/>
          <p:cNvSpPr/>
          <p:nvPr/>
        </p:nvSpPr>
        <p:spPr>
          <a:xfrm>
            <a:off x="6492240" y="0"/>
            <a:ext cx="5699520" cy="4059000"/>
          </a:xfrm>
          <a:custGeom>
            <a:avLst/>
            <a:gdLst/>
            <a:ahLst/>
            <a:cxnLst/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Line 8"/>
          <p:cNvSpPr/>
          <p:nvPr/>
        </p:nvSpPr>
        <p:spPr>
          <a:xfrm>
            <a:off x="7800120" y="4525200"/>
            <a:ext cx="360" cy="1737360"/>
          </a:xfrm>
          <a:prstGeom prst="line">
            <a:avLst/>
          </a:prstGeom>
          <a:ln w="1908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18011879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09700" y="2197780"/>
            <a:ext cx="9144000" cy="1655762"/>
          </a:xfrm>
        </p:spPr>
        <p:txBody>
          <a:bodyPr>
            <a:norm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0262" y="463362"/>
            <a:ext cx="940895" cy="94089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1338" y="0"/>
            <a:ext cx="4490052" cy="4490052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0262" y="5275266"/>
            <a:ext cx="1073074" cy="1073074"/>
          </a:xfrm>
          <a:prstGeom prst="rect">
            <a:avLst/>
          </a:prstGeom>
        </p:spPr>
      </p:pic>
      <p:sp>
        <p:nvSpPr>
          <p:cNvPr id="11" name="모서리가 둥근 직사각형 10"/>
          <p:cNvSpPr/>
          <p:nvPr/>
        </p:nvSpPr>
        <p:spPr>
          <a:xfrm>
            <a:off x="4528151" y="1152149"/>
            <a:ext cx="4632177" cy="104502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/>
              <a:t>스피커 등록</a:t>
            </a:r>
          </a:p>
        </p:txBody>
      </p:sp>
      <p:sp>
        <p:nvSpPr>
          <p:cNvPr id="13" name="모서리가 둥근 직사각형 12"/>
          <p:cNvSpPr/>
          <p:nvPr/>
        </p:nvSpPr>
        <p:spPr>
          <a:xfrm>
            <a:off x="4528151" y="2468186"/>
            <a:ext cx="4632177" cy="104502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/>
              <a:t>스피커 변경</a:t>
            </a:r>
          </a:p>
        </p:txBody>
      </p:sp>
    </p:spTree>
    <p:extLst>
      <p:ext uri="{BB962C8B-B14F-4D97-AF65-F5344CB8AC3E}">
        <p14:creationId xmlns:p14="http://schemas.microsoft.com/office/powerpoint/2010/main" val="16910574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09700" y="2197780"/>
            <a:ext cx="9144000" cy="1655762"/>
          </a:xfrm>
        </p:spPr>
        <p:txBody>
          <a:bodyPr>
            <a:norm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0262" y="463362"/>
            <a:ext cx="940895" cy="94089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1338" y="0"/>
            <a:ext cx="4490052" cy="4490052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0262" y="5275266"/>
            <a:ext cx="1073074" cy="1073074"/>
          </a:xfrm>
          <a:prstGeom prst="rect">
            <a:avLst/>
          </a:prstGeom>
        </p:spPr>
      </p:pic>
      <p:sp>
        <p:nvSpPr>
          <p:cNvPr id="11" name="모서리가 둥근 직사각형 10"/>
          <p:cNvSpPr/>
          <p:nvPr/>
        </p:nvSpPr>
        <p:spPr>
          <a:xfrm>
            <a:off x="4528151" y="1152149"/>
            <a:ext cx="4632177" cy="104502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/>
              <a:t>S/N</a:t>
            </a:r>
            <a:endParaRPr lang="ko-KR" altLang="en-US" sz="3200" b="1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4528151" y="2468186"/>
            <a:ext cx="4632177" cy="104502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/>
              <a:t>등록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3863279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09700" y="2197780"/>
            <a:ext cx="9144000" cy="1655762"/>
          </a:xfrm>
        </p:spPr>
        <p:txBody>
          <a:bodyPr>
            <a:norm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0262" y="463362"/>
            <a:ext cx="940895" cy="94089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1338" y="0"/>
            <a:ext cx="4490052" cy="4490052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0262" y="5275266"/>
            <a:ext cx="1073074" cy="1073074"/>
          </a:xfrm>
          <a:prstGeom prst="rect">
            <a:avLst/>
          </a:prstGeom>
        </p:spPr>
      </p:pic>
      <p:sp>
        <p:nvSpPr>
          <p:cNvPr id="11" name="모서리가 둥근 직사각형 10"/>
          <p:cNvSpPr/>
          <p:nvPr/>
        </p:nvSpPr>
        <p:spPr>
          <a:xfrm>
            <a:off x="4528151" y="1152149"/>
            <a:ext cx="4632177" cy="104502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/>
              <a:t>스피커 설정</a:t>
            </a:r>
          </a:p>
        </p:txBody>
      </p:sp>
      <p:sp>
        <p:nvSpPr>
          <p:cNvPr id="13" name="모서리가 둥근 직사각형 12"/>
          <p:cNvSpPr/>
          <p:nvPr/>
        </p:nvSpPr>
        <p:spPr>
          <a:xfrm>
            <a:off x="4528151" y="2468186"/>
            <a:ext cx="4632177" cy="104502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/>
              <a:t>메인 모듈 설정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1409700" y="5509725"/>
            <a:ext cx="2073728" cy="6041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/>
              <a:t>Logout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941073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09700" y="2197780"/>
            <a:ext cx="9144000" cy="1655762"/>
          </a:xfrm>
        </p:spPr>
        <p:txBody>
          <a:bodyPr>
            <a:norm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0262" y="463362"/>
            <a:ext cx="940895" cy="94089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1338" y="0"/>
            <a:ext cx="4490052" cy="4490052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0262" y="5275266"/>
            <a:ext cx="1073074" cy="1073074"/>
          </a:xfrm>
          <a:prstGeom prst="rect">
            <a:avLst/>
          </a:prstGeom>
        </p:spPr>
      </p:pic>
      <p:sp>
        <p:nvSpPr>
          <p:cNvPr id="11" name="모서리가 둥근 직사각형 10"/>
          <p:cNvSpPr/>
          <p:nvPr/>
        </p:nvSpPr>
        <p:spPr>
          <a:xfrm>
            <a:off x="4528151" y="1152149"/>
            <a:ext cx="4632177" cy="1045029"/>
          </a:xfrm>
          <a:prstGeom prst="roundRect">
            <a:avLst/>
          </a:prstGeom>
          <a:solidFill>
            <a:srgbClr val="DEEBF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/>
              <a:t>메인 모듈 등록</a:t>
            </a:r>
          </a:p>
        </p:txBody>
      </p:sp>
      <p:sp>
        <p:nvSpPr>
          <p:cNvPr id="13" name="모서리가 둥근 직사각형 12"/>
          <p:cNvSpPr/>
          <p:nvPr/>
        </p:nvSpPr>
        <p:spPr>
          <a:xfrm>
            <a:off x="4528151" y="2468186"/>
            <a:ext cx="4632177" cy="104502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/>
              <a:t>메인 모듈 변경</a:t>
            </a:r>
          </a:p>
        </p:txBody>
      </p:sp>
    </p:spTree>
    <p:extLst>
      <p:ext uri="{BB962C8B-B14F-4D97-AF65-F5344CB8AC3E}">
        <p14:creationId xmlns:p14="http://schemas.microsoft.com/office/powerpoint/2010/main" val="24448263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09700" y="2197780"/>
            <a:ext cx="9144000" cy="1655762"/>
          </a:xfrm>
        </p:spPr>
        <p:txBody>
          <a:bodyPr>
            <a:norm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0262" y="463362"/>
            <a:ext cx="940895" cy="94089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1338" y="0"/>
            <a:ext cx="4490052" cy="4490052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0262" y="5275266"/>
            <a:ext cx="1073074" cy="1073074"/>
          </a:xfrm>
          <a:prstGeom prst="rect">
            <a:avLst/>
          </a:prstGeom>
        </p:spPr>
      </p:pic>
      <p:sp>
        <p:nvSpPr>
          <p:cNvPr id="11" name="모서리가 둥근 직사각형 10"/>
          <p:cNvSpPr/>
          <p:nvPr/>
        </p:nvSpPr>
        <p:spPr>
          <a:xfrm>
            <a:off x="4528151" y="1152149"/>
            <a:ext cx="4632177" cy="1045029"/>
          </a:xfrm>
          <a:prstGeom prst="roundRect">
            <a:avLst/>
          </a:prstGeom>
          <a:solidFill>
            <a:srgbClr val="DEEBF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/>
              <a:t>S/N</a:t>
            </a:r>
            <a:endParaRPr lang="ko-KR" altLang="en-US" sz="3200" b="1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4528151" y="2468186"/>
            <a:ext cx="4632177" cy="104502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/>
              <a:t>등록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686206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404758" y="4676532"/>
            <a:ext cx="2024742" cy="1773251"/>
          </a:xfrm>
          <a:prstGeom prst="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2891" y="0"/>
            <a:ext cx="4486323" cy="4486323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605645" y="3037108"/>
            <a:ext cx="9144000" cy="914400"/>
          </a:xfrm>
        </p:spPr>
        <p:txBody>
          <a:bodyPr>
            <a:normAutofit fontScale="90000"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너는 </a:t>
            </a:r>
            <a:br>
              <a:rPr lang="en-US" altLang="ko-KR" b="1" dirty="0">
                <a:solidFill>
                  <a:schemeClr val="bg1"/>
                </a:solidFill>
              </a:rPr>
            </a:br>
            <a:r>
              <a:rPr lang="ko-KR" altLang="en-US" b="1" dirty="0">
                <a:solidFill>
                  <a:schemeClr val="bg1"/>
                </a:solidFill>
              </a:rPr>
              <a:t>나의 </a:t>
            </a:r>
            <a:br>
              <a:rPr lang="en-US" altLang="ko-KR" b="1" dirty="0">
                <a:solidFill>
                  <a:schemeClr val="bg1"/>
                </a:solidFill>
              </a:rPr>
            </a:br>
            <a:r>
              <a:rPr lang="ko-KR" altLang="en-US" b="1" dirty="0">
                <a:solidFill>
                  <a:schemeClr val="bg1"/>
                </a:solidFill>
              </a:rPr>
              <a:t>친구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09700" y="2197780"/>
            <a:ext cx="9144000" cy="1655762"/>
          </a:xfrm>
        </p:spPr>
        <p:txBody>
          <a:bodyPr>
            <a:norm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1412" y="5043319"/>
            <a:ext cx="938233" cy="93823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1338" y="0"/>
            <a:ext cx="4490052" cy="449005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049" y="0"/>
            <a:ext cx="4490052" cy="4490052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4456" y="5620127"/>
            <a:ext cx="794352" cy="794352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9058" y="4728064"/>
            <a:ext cx="1371600" cy="1420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1949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09700" y="2197780"/>
            <a:ext cx="9144000" cy="1655762"/>
          </a:xfrm>
        </p:spPr>
        <p:txBody>
          <a:bodyPr>
            <a:norm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1338" y="0"/>
            <a:ext cx="4490052" cy="4490052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9058" y="4728064"/>
            <a:ext cx="1371600" cy="1420271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0262" y="5275266"/>
            <a:ext cx="1073074" cy="1073074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0217" y="2824261"/>
            <a:ext cx="1029281" cy="1029281"/>
          </a:xfrm>
          <a:prstGeom prst="rect">
            <a:avLst/>
          </a:prstGeom>
        </p:spPr>
      </p:pic>
      <p:sp>
        <p:nvSpPr>
          <p:cNvPr id="8" name="모서리가 둥근 직사각형 7"/>
          <p:cNvSpPr/>
          <p:nvPr/>
        </p:nvSpPr>
        <p:spPr>
          <a:xfrm>
            <a:off x="3948476" y="1602084"/>
            <a:ext cx="4512762" cy="104502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/>
              <a:t>잠시만 기다려 주십시오</a:t>
            </a:r>
            <a:endParaRPr lang="ko-KR" altLang="en-US" sz="2800" b="1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049" y="0"/>
            <a:ext cx="4490052" cy="4490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611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9005777" y="0"/>
            <a:ext cx="3186223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>
              <a:solidFill>
                <a:schemeClr val="tx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6003" y="411123"/>
            <a:ext cx="4876190" cy="4876190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09700" y="2197780"/>
            <a:ext cx="9144000" cy="1655762"/>
          </a:xfrm>
        </p:spPr>
        <p:txBody>
          <a:bodyPr>
            <a:norm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3916" y="5497889"/>
            <a:ext cx="944221" cy="94422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631" y="5515911"/>
            <a:ext cx="966491" cy="966491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4651" y="5538181"/>
            <a:ext cx="944221" cy="944221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3806" y="5497889"/>
            <a:ext cx="984513" cy="984513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1299" y="5538181"/>
            <a:ext cx="944221" cy="944221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3641" y="5538181"/>
            <a:ext cx="944221" cy="944221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3375" y="5512998"/>
            <a:ext cx="941810" cy="941810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324096" y="299675"/>
            <a:ext cx="2881424" cy="6698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chemeClr val="tx1"/>
                </a:solidFill>
              </a:rPr>
              <a:t>대본 리스트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344" y="5512998"/>
            <a:ext cx="969404" cy="96940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690" y="5538181"/>
            <a:ext cx="945618" cy="945618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0" y="5287313"/>
            <a:ext cx="9005777" cy="19138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아래쪽 화살표 8"/>
          <p:cNvSpPr/>
          <p:nvPr/>
        </p:nvSpPr>
        <p:spPr>
          <a:xfrm>
            <a:off x="754912" y="4774019"/>
            <a:ext cx="268631" cy="4760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324096" y="4263661"/>
            <a:ext cx="1861212" cy="4311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chemeClr val="tx1"/>
                </a:solidFill>
              </a:rPr>
              <a:t>재생 바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9202676" y="273285"/>
            <a:ext cx="2881424" cy="6698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chemeClr val="tx1"/>
                </a:solidFill>
              </a:rPr>
              <a:t>플레이 리스트</a:t>
            </a:r>
          </a:p>
        </p:txBody>
      </p:sp>
      <p:sp>
        <p:nvSpPr>
          <p:cNvPr id="21" name="모서리가 둥근 직사각형 20"/>
          <p:cNvSpPr/>
          <p:nvPr/>
        </p:nvSpPr>
        <p:spPr>
          <a:xfrm>
            <a:off x="78685" y="1084232"/>
            <a:ext cx="4632177" cy="76531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/>
              <a:t>재생 목록 없는 대본</a:t>
            </a:r>
            <a:endParaRPr lang="ko-KR" altLang="en-US" sz="3200" b="1" dirty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78685" y="1857588"/>
            <a:ext cx="4632177" cy="76531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>
                <a:solidFill>
                  <a:schemeClr val="tx1"/>
                </a:solidFill>
              </a:rPr>
              <a:t>재생 목록 있는 대본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78685" y="2631785"/>
            <a:ext cx="4632177" cy="76531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/>
              <a:t>재생 목록 없는 대본</a:t>
            </a:r>
            <a:endParaRPr lang="ko-KR" altLang="en-US" sz="3200" b="1" dirty="0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78684" y="3416615"/>
            <a:ext cx="4632177" cy="76531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>
                <a:solidFill>
                  <a:schemeClr val="tx1"/>
                </a:solidFill>
              </a:rPr>
              <a:t>재생 목록 있는 대본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93133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9005777" y="0"/>
            <a:ext cx="3186223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>
              <a:solidFill>
                <a:schemeClr val="tx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6003" y="411123"/>
            <a:ext cx="4876190" cy="4876190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09700" y="2197780"/>
            <a:ext cx="9144000" cy="1655762"/>
          </a:xfrm>
        </p:spPr>
        <p:txBody>
          <a:bodyPr>
            <a:norm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3916" y="5497889"/>
            <a:ext cx="944221" cy="94422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631" y="5515911"/>
            <a:ext cx="966491" cy="966491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4651" y="5538181"/>
            <a:ext cx="944221" cy="944221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3806" y="5497889"/>
            <a:ext cx="984513" cy="984513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1299" y="5538181"/>
            <a:ext cx="944221" cy="944221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3641" y="5538181"/>
            <a:ext cx="944221" cy="944221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3375" y="5512998"/>
            <a:ext cx="941810" cy="941810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324096" y="299675"/>
            <a:ext cx="2881424" cy="6698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chemeClr val="tx1"/>
                </a:solidFill>
              </a:rPr>
              <a:t>대본 리스트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344" y="5512998"/>
            <a:ext cx="969404" cy="96940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690" y="5538181"/>
            <a:ext cx="945618" cy="945618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0" y="5287313"/>
            <a:ext cx="9005777" cy="19138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9202676" y="273285"/>
            <a:ext cx="2881424" cy="6698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chemeClr val="tx1"/>
                </a:solidFill>
              </a:rPr>
              <a:t>플레이 리스트</a:t>
            </a:r>
          </a:p>
        </p:txBody>
      </p:sp>
      <p:sp>
        <p:nvSpPr>
          <p:cNvPr id="21" name="모서리가 둥근 직사각형 20"/>
          <p:cNvSpPr/>
          <p:nvPr/>
        </p:nvSpPr>
        <p:spPr>
          <a:xfrm>
            <a:off x="78685" y="1084232"/>
            <a:ext cx="4632177" cy="76531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/>
              <a:t>재생 목록 없는 대본</a:t>
            </a:r>
            <a:endParaRPr lang="ko-KR" altLang="en-US" sz="3200" b="1" dirty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78685" y="1857588"/>
            <a:ext cx="4632177" cy="76531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>
                <a:solidFill>
                  <a:schemeClr val="tx1"/>
                </a:solidFill>
              </a:rPr>
              <a:t>재생 목록 있는 대본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78685" y="2631785"/>
            <a:ext cx="4632177" cy="76531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/>
              <a:t>재생 목록 없는 대본</a:t>
            </a:r>
            <a:endParaRPr lang="ko-KR" altLang="en-US" sz="3200" b="1" dirty="0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78684" y="3416615"/>
            <a:ext cx="4632177" cy="76531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>
                <a:solidFill>
                  <a:schemeClr val="tx1"/>
                </a:solidFill>
              </a:rPr>
              <a:t>재생 목록 있는 대본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8872" y="1269026"/>
            <a:ext cx="794352" cy="794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097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9005777" y="0"/>
            <a:ext cx="3186223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>
              <a:solidFill>
                <a:schemeClr val="tx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6003" y="411123"/>
            <a:ext cx="4876190" cy="4876190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09700" y="2197780"/>
            <a:ext cx="9144000" cy="1655762"/>
          </a:xfrm>
        </p:spPr>
        <p:txBody>
          <a:bodyPr>
            <a:norm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3916" y="5497889"/>
            <a:ext cx="944221" cy="94422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631" y="5515911"/>
            <a:ext cx="966491" cy="966491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4651" y="5538181"/>
            <a:ext cx="944221" cy="944221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3806" y="5497889"/>
            <a:ext cx="984513" cy="984513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1299" y="5538181"/>
            <a:ext cx="944221" cy="944221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3641" y="5538181"/>
            <a:ext cx="944221" cy="944221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3375" y="5512998"/>
            <a:ext cx="941810" cy="941810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324096" y="299675"/>
            <a:ext cx="2881424" cy="6698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chemeClr val="tx1"/>
                </a:solidFill>
              </a:rPr>
              <a:t>대본 리스트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344" y="5512998"/>
            <a:ext cx="969404" cy="96940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690" y="5538181"/>
            <a:ext cx="945618" cy="945618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0" y="5287313"/>
            <a:ext cx="9005777" cy="19138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9202676" y="273285"/>
            <a:ext cx="2881424" cy="6698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chemeClr val="tx1"/>
                </a:solidFill>
              </a:rPr>
              <a:t>플레이 리스트</a:t>
            </a:r>
          </a:p>
        </p:txBody>
      </p:sp>
      <p:sp>
        <p:nvSpPr>
          <p:cNvPr id="21" name="모서리가 둥근 직사각형 20"/>
          <p:cNvSpPr/>
          <p:nvPr/>
        </p:nvSpPr>
        <p:spPr>
          <a:xfrm>
            <a:off x="78685" y="1084232"/>
            <a:ext cx="4632177" cy="76531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/>
              <a:t>재생 목록 없는 대본</a:t>
            </a:r>
            <a:endParaRPr lang="ko-KR" altLang="en-US" sz="3200" b="1" dirty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78685" y="1857588"/>
            <a:ext cx="4632177" cy="76531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>
                <a:solidFill>
                  <a:schemeClr val="tx1"/>
                </a:solidFill>
              </a:rPr>
              <a:t>재생 목록 있는 대본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78685" y="2631785"/>
            <a:ext cx="4632177" cy="76531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/>
              <a:t>재생 목록 없는 대본</a:t>
            </a:r>
            <a:endParaRPr lang="ko-KR" altLang="en-US" sz="3200" b="1" dirty="0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78684" y="3416615"/>
            <a:ext cx="4632177" cy="76531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>
                <a:solidFill>
                  <a:schemeClr val="tx1"/>
                </a:solidFill>
              </a:rPr>
              <a:t>재생 목록 있는 대본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8872" y="1269026"/>
            <a:ext cx="794352" cy="794352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0217" y="2824261"/>
            <a:ext cx="1029281" cy="1029281"/>
          </a:xfrm>
          <a:prstGeom prst="rect">
            <a:avLst/>
          </a:prstGeom>
        </p:spPr>
      </p:pic>
      <p:sp>
        <p:nvSpPr>
          <p:cNvPr id="28" name="모서리가 둥근 직사각형 27"/>
          <p:cNvSpPr/>
          <p:nvPr/>
        </p:nvSpPr>
        <p:spPr>
          <a:xfrm>
            <a:off x="3948476" y="1602084"/>
            <a:ext cx="4512762" cy="104502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/>
              <a:t>잠시만 기다려 주십시오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37521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7FE8E5-68EB-438B-97B4-CA3EDE74A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240" cy="1325160"/>
          </a:xfrm>
        </p:spPr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메인 웹 클라이언트 </a:t>
            </a:r>
            <a:r>
              <a:rPr lang="en-US" altLang="ko-KR" dirty="0" err="1"/>
              <a:t>TestCase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E535AFC-E692-4047-B23C-D9F1A757D993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317500" y="1325160"/>
            <a:ext cx="11150120" cy="5367740"/>
          </a:xfrm>
        </p:spPr>
        <p:txBody>
          <a:bodyPr>
            <a:normAutofit fontScale="55000" lnSpcReduction="20000"/>
          </a:bodyPr>
          <a:lstStyle/>
          <a:p>
            <a:pPr marL="0" indent="0" fontAlgn="base">
              <a:buNone/>
            </a:pPr>
            <a:r>
              <a:rPr lang="en-US" altLang="ko-KR" b="1" dirty="0"/>
              <a:t>1. </a:t>
            </a:r>
            <a:r>
              <a:rPr lang="ko-KR" altLang="en-US" b="1" dirty="0"/>
              <a:t>회원가입</a:t>
            </a:r>
            <a:endParaRPr lang="ko-KR" altLang="en-US" dirty="0"/>
          </a:p>
          <a:p>
            <a:pPr marL="0" indent="0" fontAlgn="base">
              <a:buNone/>
            </a:pPr>
            <a:r>
              <a:rPr lang="ko-KR" altLang="en-US" dirty="0"/>
              <a:t>	</a:t>
            </a:r>
            <a:r>
              <a:rPr lang="en-US" altLang="ko-KR" dirty="0"/>
              <a:t>- </a:t>
            </a:r>
            <a:r>
              <a:rPr lang="ko-KR" altLang="en-US" dirty="0"/>
              <a:t>회원가입이 </a:t>
            </a:r>
            <a:r>
              <a:rPr lang="en-US" altLang="ko-KR" dirty="0"/>
              <a:t>3</a:t>
            </a:r>
            <a:r>
              <a:rPr lang="ko-KR" altLang="en-US" dirty="0"/>
              <a:t>초 내로 진행이 되는가 </a:t>
            </a:r>
            <a:r>
              <a:rPr lang="en-US" altLang="ko-KR" dirty="0"/>
              <a:t>?</a:t>
            </a:r>
            <a:endParaRPr lang="ko-KR" altLang="en-US" dirty="0"/>
          </a:p>
          <a:p>
            <a:pPr marL="0" indent="0" fontAlgn="base">
              <a:buNone/>
            </a:pPr>
            <a:r>
              <a:rPr lang="ko-KR" altLang="en-US" dirty="0"/>
              <a:t>	</a:t>
            </a:r>
            <a:r>
              <a:rPr lang="en-US" altLang="ko-KR" dirty="0"/>
              <a:t>- S/N</a:t>
            </a:r>
            <a:r>
              <a:rPr lang="ko-KR" altLang="en-US" dirty="0"/>
              <a:t>이 없을 시 </a:t>
            </a:r>
            <a:r>
              <a:rPr lang="ko-KR" altLang="en-US" dirty="0" err="1"/>
              <a:t>알림창이</a:t>
            </a:r>
            <a:r>
              <a:rPr lang="ko-KR" altLang="en-US" dirty="0"/>
              <a:t> 나오며 가입이 거부되는가</a:t>
            </a:r>
            <a:r>
              <a:rPr lang="en-US" altLang="ko-KR" dirty="0"/>
              <a:t>?</a:t>
            </a:r>
            <a:endParaRPr lang="ko-KR" altLang="en-US" dirty="0"/>
          </a:p>
          <a:p>
            <a:pPr marL="0" indent="0" fontAlgn="base">
              <a:buNone/>
            </a:pPr>
            <a:r>
              <a:rPr lang="ko-KR" altLang="en-US" dirty="0"/>
              <a:t>	</a:t>
            </a:r>
            <a:r>
              <a:rPr lang="en-US" altLang="ko-KR" dirty="0"/>
              <a:t>- </a:t>
            </a:r>
            <a:r>
              <a:rPr lang="ko-KR" altLang="en-US" dirty="0"/>
              <a:t>중복된 </a:t>
            </a:r>
            <a:r>
              <a:rPr lang="en-US" altLang="ko-KR" dirty="0"/>
              <a:t>ID</a:t>
            </a:r>
            <a:r>
              <a:rPr lang="ko-KR" altLang="en-US" dirty="0"/>
              <a:t>인 경우 입력한 </a:t>
            </a:r>
            <a:r>
              <a:rPr lang="en-US" altLang="ko-KR" dirty="0"/>
              <a:t>ID</a:t>
            </a:r>
            <a:r>
              <a:rPr lang="ko-KR" altLang="en-US" dirty="0"/>
              <a:t>가 존재하고 다시 입력하라는 알림 창이 나오는가</a:t>
            </a:r>
            <a:r>
              <a:rPr lang="en-US" altLang="ko-KR" dirty="0"/>
              <a:t>?</a:t>
            </a:r>
            <a:endParaRPr lang="ko-KR" altLang="en-US" dirty="0"/>
          </a:p>
          <a:p>
            <a:pPr marL="0" indent="0" fontAlgn="base">
              <a:buNone/>
            </a:pPr>
            <a:r>
              <a:rPr lang="en-US" altLang="ko-KR" b="1" dirty="0"/>
              <a:t>2. </a:t>
            </a:r>
            <a:r>
              <a:rPr lang="ko-KR" altLang="en-US" b="1" dirty="0"/>
              <a:t>로그인</a:t>
            </a:r>
          </a:p>
          <a:p>
            <a:pPr marL="0" indent="0" fontAlgn="base">
              <a:buNone/>
            </a:pPr>
            <a:r>
              <a:rPr lang="ko-KR" altLang="en-US" dirty="0"/>
              <a:t>	</a:t>
            </a:r>
            <a:r>
              <a:rPr lang="en-US" altLang="ko-KR" dirty="0"/>
              <a:t>- </a:t>
            </a:r>
            <a:r>
              <a:rPr lang="ko-KR" altLang="en-US" dirty="0"/>
              <a:t>로그인이 </a:t>
            </a:r>
            <a:r>
              <a:rPr lang="en-US" altLang="ko-KR" dirty="0"/>
              <a:t>3</a:t>
            </a:r>
            <a:r>
              <a:rPr lang="ko-KR" altLang="en-US" dirty="0"/>
              <a:t>초 내로 진행이 되는가 </a:t>
            </a:r>
            <a:r>
              <a:rPr lang="en-US" altLang="ko-KR" dirty="0"/>
              <a:t>? </a:t>
            </a:r>
            <a:endParaRPr lang="ko-KR" altLang="en-US" dirty="0"/>
          </a:p>
          <a:p>
            <a:pPr marL="0" indent="0" fontAlgn="base">
              <a:buNone/>
            </a:pPr>
            <a:r>
              <a:rPr lang="ko-KR" altLang="en-US" dirty="0"/>
              <a:t>	</a:t>
            </a:r>
            <a:r>
              <a:rPr lang="en-US" altLang="ko-KR" dirty="0"/>
              <a:t>- </a:t>
            </a:r>
            <a:r>
              <a:rPr lang="ko-KR" altLang="en-US" dirty="0"/>
              <a:t>유효하지 않은 </a:t>
            </a:r>
            <a:r>
              <a:rPr lang="en-US" altLang="ko-KR" dirty="0"/>
              <a:t>ID</a:t>
            </a:r>
            <a:r>
              <a:rPr lang="ko-KR" altLang="en-US" dirty="0"/>
              <a:t>를 입력한 경우 </a:t>
            </a:r>
            <a:r>
              <a:rPr lang="en-US" altLang="ko-KR" dirty="0"/>
              <a:t>ID</a:t>
            </a:r>
            <a:r>
              <a:rPr lang="ko-KR" altLang="en-US" dirty="0"/>
              <a:t>가 유효하지 않다는 알림 창이 뜨며 로그인이 	거부되는가 </a:t>
            </a:r>
            <a:r>
              <a:rPr lang="en-US" altLang="ko-KR" dirty="0"/>
              <a:t>?</a:t>
            </a:r>
            <a:endParaRPr lang="ko-KR" altLang="en-US" dirty="0"/>
          </a:p>
          <a:p>
            <a:pPr marL="0" indent="0" fontAlgn="base">
              <a:buNone/>
            </a:pPr>
            <a:r>
              <a:rPr lang="en-US" altLang="ko-KR" b="1" dirty="0"/>
              <a:t>3. </a:t>
            </a:r>
            <a:r>
              <a:rPr lang="ko-KR" altLang="en-US" b="1" dirty="0"/>
              <a:t>스피커 등록</a:t>
            </a:r>
          </a:p>
          <a:p>
            <a:pPr marL="0" indent="0" fontAlgn="base">
              <a:buNone/>
            </a:pPr>
            <a:r>
              <a:rPr lang="ko-KR" altLang="en-US" dirty="0"/>
              <a:t>	</a:t>
            </a:r>
            <a:r>
              <a:rPr lang="en-US" altLang="ko-KR" dirty="0"/>
              <a:t>- </a:t>
            </a:r>
            <a:r>
              <a:rPr lang="ko-KR" altLang="en-US" dirty="0"/>
              <a:t>스피커의 등록이 </a:t>
            </a:r>
            <a:r>
              <a:rPr lang="en-US" altLang="ko-KR" dirty="0"/>
              <a:t>3</a:t>
            </a:r>
            <a:r>
              <a:rPr lang="ko-KR" altLang="en-US" dirty="0"/>
              <a:t>초 내로 진행이 되는가</a:t>
            </a:r>
            <a:r>
              <a:rPr lang="en-US" altLang="ko-KR" dirty="0"/>
              <a:t>?</a:t>
            </a:r>
            <a:endParaRPr lang="ko-KR" altLang="en-US" dirty="0"/>
          </a:p>
          <a:p>
            <a:pPr marL="0" indent="0" fontAlgn="base">
              <a:buNone/>
            </a:pPr>
            <a:r>
              <a:rPr lang="ko-KR" altLang="en-US" dirty="0"/>
              <a:t>	</a:t>
            </a:r>
            <a:r>
              <a:rPr lang="en-US" altLang="ko-KR" dirty="0"/>
              <a:t>- </a:t>
            </a:r>
            <a:r>
              <a:rPr lang="ko-KR" altLang="en-US" dirty="0"/>
              <a:t>스피커의 </a:t>
            </a:r>
            <a:r>
              <a:rPr lang="en-US" altLang="ko-KR" dirty="0"/>
              <a:t>S/N</a:t>
            </a:r>
            <a:r>
              <a:rPr lang="ko-KR" altLang="en-US" dirty="0"/>
              <a:t>이 유효하지 않을 경우 알림 창이 나타나는가</a:t>
            </a:r>
            <a:r>
              <a:rPr lang="en-US" altLang="ko-KR" dirty="0"/>
              <a:t>?</a:t>
            </a:r>
            <a:endParaRPr lang="ko-KR" altLang="en-US" dirty="0"/>
          </a:p>
          <a:p>
            <a:pPr marL="0" indent="0" fontAlgn="base">
              <a:buNone/>
            </a:pPr>
            <a:r>
              <a:rPr lang="en-US" altLang="ko-KR" b="1" dirty="0"/>
              <a:t>4. </a:t>
            </a:r>
            <a:r>
              <a:rPr lang="ko-KR" altLang="en-US" b="1" dirty="0" err="1"/>
              <a:t>메인모듈</a:t>
            </a:r>
            <a:r>
              <a:rPr lang="ko-KR" altLang="en-US" b="1" dirty="0"/>
              <a:t> 설정</a:t>
            </a:r>
          </a:p>
          <a:p>
            <a:pPr marL="0" indent="0" fontAlgn="base">
              <a:buNone/>
            </a:pPr>
            <a:r>
              <a:rPr lang="ko-KR" altLang="en-US" dirty="0"/>
              <a:t>	</a:t>
            </a:r>
            <a:r>
              <a:rPr lang="en-US" altLang="ko-KR" dirty="0"/>
              <a:t>- </a:t>
            </a:r>
            <a:r>
              <a:rPr lang="ko-KR" altLang="en-US" dirty="0" err="1"/>
              <a:t>메인모듈</a:t>
            </a:r>
            <a:r>
              <a:rPr lang="ko-KR" altLang="en-US" dirty="0"/>
              <a:t> 설정이 </a:t>
            </a:r>
            <a:r>
              <a:rPr lang="en-US" altLang="ko-KR" dirty="0"/>
              <a:t>3</a:t>
            </a:r>
            <a:r>
              <a:rPr lang="ko-KR" altLang="en-US" dirty="0"/>
              <a:t>초 내로 진행이 되는가</a:t>
            </a:r>
            <a:r>
              <a:rPr lang="en-US" altLang="ko-KR" dirty="0"/>
              <a:t>?</a:t>
            </a:r>
            <a:endParaRPr lang="ko-KR" altLang="en-US" dirty="0"/>
          </a:p>
          <a:p>
            <a:pPr marL="0" indent="0" fontAlgn="base">
              <a:buNone/>
            </a:pPr>
            <a:r>
              <a:rPr lang="ko-KR" altLang="en-US" dirty="0"/>
              <a:t>	</a:t>
            </a:r>
            <a:r>
              <a:rPr lang="en-US" altLang="ko-KR" dirty="0"/>
              <a:t>- S/N</a:t>
            </a:r>
            <a:r>
              <a:rPr lang="ko-KR" altLang="en-US" dirty="0"/>
              <a:t>이 유효하지 않을 경우 알림 창을 띄우는가</a:t>
            </a:r>
            <a:r>
              <a:rPr lang="en-US" altLang="ko-KR" dirty="0"/>
              <a:t>?</a:t>
            </a:r>
            <a:endParaRPr lang="ko-KR" altLang="en-US" dirty="0"/>
          </a:p>
          <a:p>
            <a:pPr marL="0" indent="0" fontAlgn="base">
              <a:buNone/>
            </a:pPr>
            <a:r>
              <a:rPr lang="en-US" altLang="ko-KR" b="1" dirty="0"/>
              <a:t>5. </a:t>
            </a:r>
            <a:r>
              <a:rPr lang="ko-KR" altLang="en-US" b="1" dirty="0"/>
              <a:t>메인 모듈 웹 클라이언트 이동</a:t>
            </a:r>
          </a:p>
          <a:p>
            <a:pPr marL="0" indent="0" fontAlgn="base">
              <a:buNone/>
            </a:pPr>
            <a:r>
              <a:rPr lang="ko-KR" altLang="en-US" dirty="0"/>
              <a:t>	</a:t>
            </a:r>
            <a:r>
              <a:rPr lang="en-US" altLang="ko-KR" dirty="0"/>
              <a:t>- </a:t>
            </a:r>
            <a:r>
              <a:rPr lang="ko-KR" altLang="en-US" dirty="0"/>
              <a:t>메인 모듈 웹 클라이언트 이동이 </a:t>
            </a:r>
            <a:r>
              <a:rPr lang="en-US" altLang="ko-KR" dirty="0"/>
              <a:t>3</a:t>
            </a:r>
            <a:r>
              <a:rPr lang="ko-KR" altLang="en-US" dirty="0"/>
              <a:t>초 내로 진행이 되는가</a:t>
            </a:r>
            <a:r>
              <a:rPr lang="en-US" altLang="ko-KR" dirty="0"/>
              <a:t>?</a:t>
            </a:r>
            <a:endParaRPr lang="ko-KR" altLang="en-US" dirty="0"/>
          </a:p>
          <a:p>
            <a:pPr marL="0" indent="0" fontAlgn="base">
              <a:buNone/>
            </a:pPr>
            <a:r>
              <a:rPr lang="ko-KR" altLang="en-US" dirty="0"/>
              <a:t>	</a:t>
            </a:r>
            <a:r>
              <a:rPr lang="en-US" altLang="ko-KR" dirty="0"/>
              <a:t>- </a:t>
            </a:r>
            <a:r>
              <a:rPr lang="ko-KR" altLang="en-US" dirty="0"/>
              <a:t>메인 모듈이 연결이 안 된 경우 알림 창이 나타나는 가</a:t>
            </a:r>
            <a:r>
              <a:rPr lang="en-US" altLang="ko-KR" dirty="0"/>
              <a:t>?</a:t>
            </a:r>
            <a:endParaRPr lang="ko-KR" altLang="en-US" dirty="0"/>
          </a:p>
          <a:p>
            <a:pPr marL="0" indent="0" fontAlgn="base">
              <a:buNone/>
            </a:pPr>
            <a:r>
              <a:rPr lang="ko-KR" altLang="en-US" dirty="0"/>
              <a:t>	</a:t>
            </a:r>
            <a:r>
              <a:rPr lang="en-US" altLang="ko-KR" dirty="0"/>
              <a:t> </a:t>
            </a:r>
            <a:r>
              <a:rPr lang="ko-KR" altLang="en-US" dirty="0"/>
              <a:t>스피커 모듈이 연결이 안 된 경우   나타나는 가</a:t>
            </a:r>
            <a:r>
              <a:rPr lang="en-US" altLang="ko-KR" dirty="0"/>
              <a:t>?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01900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9005777" y="0"/>
            <a:ext cx="3186223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>
              <a:solidFill>
                <a:schemeClr val="tx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6003" y="411123"/>
            <a:ext cx="4876190" cy="4876190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09700" y="2197780"/>
            <a:ext cx="9144000" cy="1655762"/>
          </a:xfrm>
        </p:spPr>
        <p:txBody>
          <a:bodyPr>
            <a:norm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3916" y="5497889"/>
            <a:ext cx="944221" cy="94422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631" y="5515911"/>
            <a:ext cx="966491" cy="966491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4651" y="5538181"/>
            <a:ext cx="944221" cy="944221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3806" y="5497889"/>
            <a:ext cx="984513" cy="984513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1299" y="5538181"/>
            <a:ext cx="944221" cy="944221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3641" y="5538181"/>
            <a:ext cx="944221" cy="944221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3375" y="5512998"/>
            <a:ext cx="941810" cy="941810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324096" y="299675"/>
            <a:ext cx="2881424" cy="6698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chemeClr val="tx1"/>
                </a:solidFill>
              </a:rPr>
              <a:t>대본 리스트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344" y="5512998"/>
            <a:ext cx="969404" cy="96940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690" y="5538181"/>
            <a:ext cx="945618" cy="945618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0" y="5287313"/>
            <a:ext cx="9005777" cy="19138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9202676" y="273285"/>
            <a:ext cx="2881424" cy="6698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chemeClr val="tx1"/>
                </a:solidFill>
              </a:rPr>
              <a:t>플레이 리스트</a:t>
            </a:r>
          </a:p>
        </p:txBody>
      </p:sp>
      <p:sp>
        <p:nvSpPr>
          <p:cNvPr id="21" name="모서리가 둥근 직사각형 20"/>
          <p:cNvSpPr/>
          <p:nvPr/>
        </p:nvSpPr>
        <p:spPr>
          <a:xfrm>
            <a:off x="78685" y="1084232"/>
            <a:ext cx="4632177" cy="76531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>
                <a:solidFill>
                  <a:schemeClr val="tx1"/>
                </a:solidFill>
              </a:rPr>
              <a:t>재생 목록 있는 대본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78685" y="1857588"/>
            <a:ext cx="4632177" cy="76531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>
                <a:solidFill>
                  <a:schemeClr val="tx1"/>
                </a:solidFill>
              </a:rPr>
              <a:t>재생 목록 있는 대본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78685" y="2631785"/>
            <a:ext cx="4632177" cy="76531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/>
              <a:t>재생 목록 없는 대본</a:t>
            </a:r>
            <a:endParaRPr lang="ko-KR" altLang="en-US" sz="3200" b="1" dirty="0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78684" y="3416615"/>
            <a:ext cx="4632177" cy="76531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>
                <a:solidFill>
                  <a:schemeClr val="tx1"/>
                </a:solidFill>
              </a:rPr>
              <a:t>재생 목록 있는 대본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-11738" y="4826859"/>
            <a:ext cx="1677254" cy="46045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>
                <a:solidFill>
                  <a:schemeClr val="bg1"/>
                </a:solidFill>
              </a:rPr>
              <a:t>play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59522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9005777" y="0"/>
            <a:ext cx="3186223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>
              <a:solidFill>
                <a:schemeClr val="tx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6003" y="411123"/>
            <a:ext cx="4876190" cy="4876190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09700" y="2197780"/>
            <a:ext cx="9144000" cy="1655762"/>
          </a:xfrm>
        </p:spPr>
        <p:txBody>
          <a:bodyPr>
            <a:norm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3916" y="5497889"/>
            <a:ext cx="944221" cy="94422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631" y="5515911"/>
            <a:ext cx="966491" cy="966491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4651" y="5538181"/>
            <a:ext cx="944221" cy="944221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3806" y="5497889"/>
            <a:ext cx="984513" cy="984513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1299" y="5538181"/>
            <a:ext cx="944221" cy="944221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3641" y="5538181"/>
            <a:ext cx="944221" cy="944221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3375" y="5512998"/>
            <a:ext cx="941810" cy="941810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324096" y="299675"/>
            <a:ext cx="2881424" cy="6698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chemeClr val="tx1"/>
                </a:solidFill>
              </a:rPr>
              <a:t>대본 리스트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344" y="5512998"/>
            <a:ext cx="969404" cy="96940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690" y="5538181"/>
            <a:ext cx="945618" cy="945618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0" y="5287313"/>
            <a:ext cx="9005777" cy="19138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9202676" y="273285"/>
            <a:ext cx="2881424" cy="6698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chemeClr val="tx1"/>
                </a:solidFill>
              </a:rPr>
              <a:t>플레이 리스트</a:t>
            </a:r>
          </a:p>
        </p:txBody>
      </p:sp>
      <p:sp>
        <p:nvSpPr>
          <p:cNvPr id="21" name="모서리가 둥근 직사각형 20"/>
          <p:cNvSpPr/>
          <p:nvPr/>
        </p:nvSpPr>
        <p:spPr>
          <a:xfrm>
            <a:off x="78685" y="1084232"/>
            <a:ext cx="4632177" cy="76531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>
                <a:solidFill>
                  <a:schemeClr val="tx1"/>
                </a:solidFill>
              </a:rPr>
              <a:t>재생 목록 있는 대본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78685" y="1857588"/>
            <a:ext cx="4632177" cy="76531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>
                <a:solidFill>
                  <a:schemeClr val="tx1"/>
                </a:solidFill>
              </a:rPr>
              <a:t>재생 목록 있는 대본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78685" y="2631785"/>
            <a:ext cx="4632177" cy="76531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/>
              <a:t>재생 목록 없는 대본</a:t>
            </a:r>
            <a:endParaRPr lang="ko-KR" altLang="en-US" sz="3200" b="1" dirty="0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78684" y="3416615"/>
            <a:ext cx="4632177" cy="76531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>
                <a:solidFill>
                  <a:schemeClr val="tx1"/>
                </a:solidFill>
              </a:rPr>
              <a:t>재생 목록 있는 대본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5511" y="2005063"/>
            <a:ext cx="794352" cy="794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3032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9005777" y="0"/>
            <a:ext cx="3186223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>
              <a:solidFill>
                <a:schemeClr val="tx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6003" y="411123"/>
            <a:ext cx="4876190" cy="4876190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09700" y="2197780"/>
            <a:ext cx="9144000" cy="1655762"/>
          </a:xfrm>
        </p:spPr>
        <p:txBody>
          <a:bodyPr>
            <a:norm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3916" y="5497889"/>
            <a:ext cx="944221" cy="94422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631" y="5515911"/>
            <a:ext cx="966491" cy="966491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4651" y="5538181"/>
            <a:ext cx="944221" cy="944221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3806" y="5497889"/>
            <a:ext cx="984513" cy="984513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1299" y="5538181"/>
            <a:ext cx="944221" cy="944221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3641" y="5538181"/>
            <a:ext cx="944221" cy="944221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3375" y="5512998"/>
            <a:ext cx="941810" cy="941810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324096" y="299675"/>
            <a:ext cx="2881424" cy="6698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chemeClr val="tx1"/>
                </a:solidFill>
              </a:rPr>
              <a:t>대본 리스트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344" y="5512998"/>
            <a:ext cx="969404" cy="96940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690" y="5538181"/>
            <a:ext cx="945618" cy="945618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0" y="5287313"/>
            <a:ext cx="9005777" cy="19138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9202676" y="273285"/>
            <a:ext cx="2881424" cy="6698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chemeClr val="tx1"/>
                </a:solidFill>
              </a:rPr>
              <a:t>플레이 리스트</a:t>
            </a:r>
          </a:p>
        </p:txBody>
      </p:sp>
      <p:sp>
        <p:nvSpPr>
          <p:cNvPr id="21" name="모서리가 둥근 직사각형 20"/>
          <p:cNvSpPr/>
          <p:nvPr/>
        </p:nvSpPr>
        <p:spPr>
          <a:xfrm>
            <a:off x="78685" y="1084232"/>
            <a:ext cx="4632177" cy="76531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>
                <a:solidFill>
                  <a:schemeClr val="tx1"/>
                </a:solidFill>
              </a:rPr>
              <a:t>재생 목록 있는 대본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78685" y="1857588"/>
            <a:ext cx="4632177" cy="76531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>
                <a:solidFill>
                  <a:schemeClr val="tx1"/>
                </a:solidFill>
              </a:rPr>
              <a:t>재생 목록 있는 대본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78685" y="2631785"/>
            <a:ext cx="4632177" cy="76531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/>
              <a:t>재생 목록 없는 대본</a:t>
            </a:r>
            <a:endParaRPr lang="ko-KR" altLang="en-US" sz="3200" b="1" dirty="0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78684" y="3416615"/>
            <a:ext cx="4632177" cy="76531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>
                <a:solidFill>
                  <a:schemeClr val="tx1"/>
                </a:solidFill>
              </a:rPr>
              <a:t>재생 목록 있는 대본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-11738" y="4826859"/>
            <a:ext cx="1677254" cy="46045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>
                <a:solidFill>
                  <a:schemeClr val="bg1"/>
                </a:solidFill>
              </a:rPr>
              <a:t>play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75124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6B9F29-6119-4027-AD14-5EF19882F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ko-KR" altLang="en-US"/>
              <a:t>대본 포맷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CB9A271-CF7D-4EEE-BD1E-10EA25207A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7500" y="2690812"/>
            <a:ext cx="5956299" cy="2620963"/>
          </a:xfrm>
        </p:spPr>
        <p:txBody>
          <a:bodyPr/>
          <a:lstStyle/>
          <a:p>
            <a:r>
              <a:rPr lang="en-US" altLang="ko-KR" dirty="0"/>
              <a:t>XML</a:t>
            </a:r>
          </a:p>
          <a:p>
            <a:pPr lvl="1"/>
            <a:r>
              <a:rPr lang="en-US" altLang="ko-KR" dirty="0"/>
              <a:t>XML</a:t>
            </a:r>
            <a:r>
              <a:rPr lang="ko-KR" altLang="en-US" dirty="0"/>
              <a:t> 읽어오는 다수의 라이브러리 존재</a:t>
            </a:r>
            <a:endParaRPr lang="en-US" altLang="ko-KR" dirty="0"/>
          </a:p>
          <a:p>
            <a:pPr lvl="1"/>
            <a:r>
              <a:rPr lang="ko-KR" altLang="en-US" dirty="0"/>
              <a:t>다른 언어보다 좀 더 쉽게 원하는 포맷을 만들기 용이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1028" name="Picture 4" descr="xml ì´ë¯¸ì§ ê²ìê²°ê³¼">
            <a:extLst>
              <a:ext uri="{FF2B5EF4-FFF2-40B4-BE49-F238E27FC236}">
                <a16:creationId xmlns:a16="http://schemas.microsoft.com/office/drawing/2014/main" id="{F383F9B3-A667-48D1-9C14-CADF173ECE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1" y="1669746"/>
            <a:ext cx="4080209" cy="4663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68247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82696B6-0ECA-4AFF-98C9-B13A73E492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8929" y="-18255"/>
            <a:ext cx="6613071" cy="6858000"/>
          </a:xfrm>
          <a:prstGeom prst="rect">
            <a:avLst/>
          </a:prstGeom>
        </p:spPr>
      </p:pic>
      <p:sp>
        <p:nvSpPr>
          <p:cNvPr id="8" name="제목 1">
            <a:extLst>
              <a:ext uri="{FF2B5EF4-FFF2-40B4-BE49-F238E27FC236}">
                <a16:creationId xmlns:a16="http://schemas.microsoft.com/office/drawing/2014/main" id="{3E00C57E-5D26-468E-9584-226ACB2DB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ko-KR" altLang="en-US" dirty="0"/>
              <a:t>대본 구조</a:t>
            </a:r>
          </a:p>
        </p:txBody>
      </p:sp>
    </p:spTree>
    <p:extLst>
      <p:ext uri="{BB962C8B-B14F-4D97-AF65-F5344CB8AC3E}">
        <p14:creationId xmlns:p14="http://schemas.microsoft.com/office/powerpoint/2010/main" val="263819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7FE8E5-68EB-438B-97B4-CA3EDE74A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240" cy="1325160"/>
          </a:xfrm>
        </p:spPr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메인 모듈 웹 클라이언트 </a:t>
            </a:r>
            <a:r>
              <a:rPr lang="en-US" altLang="ko-KR" dirty="0" err="1"/>
              <a:t>TestCase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E535AFC-E692-4047-B23C-D9F1A757D993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317500" y="1325160"/>
            <a:ext cx="11150120" cy="5367740"/>
          </a:xfrm>
        </p:spPr>
        <p:txBody>
          <a:bodyPr>
            <a:normAutofit/>
          </a:bodyPr>
          <a:lstStyle/>
          <a:p>
            <a:pPr lvl="0" fontAlgn="base" latinLnBrk="0">
              <a:lnSpc>
                <a:spcPct val="150000"/>
              </a:lnSpc>
            </a:pPr>
            <a:r>
              <a:rPr lang="en-US" altLang="ko-KR" sz="1500" b="1" dirty="0"/>
              <a:t>1. </a:t>
            </a:r>
            <a:r>
              <a:rPr lang="ko-KR" altLang="en-US" sz="1500" b="1" dirty="0" err="1"/>
              <a:t>메인모듈</a:t>
            </a:r>
            <a:r>
              <a:rPr lang="ko-KR" altLang="en-US" sz="1500" b="1" dirty="0"/>
              <a:t> 작동</a:t>
            </a:r>
          </a:p>
          <a:p>
            <a:pPr fontAlgn="base" latinLnBrk="0">
              <a:lnSpc>
                <a:spcPct val="150000"/>
              </a:lnSpc>
            </a:pPr>
            <a:r>
              <a:rPr lang="ko-KR" altLang="en-US" sz="1500" dirty="0"/>
              <a:t>	</a:t>
            </a:r>
            <a:r>
              <a:rPr lang="en-US" altLang="ko-KR" sz="1500" dirty="0"/>
              <a:t>- </a:t>
            </a:r>
            <a:r>
              <a:rPr lang="ko-KR" altLang="en-US" sz="1500" dirty="0"/>
              <a:t>전원을 키면 메인 모듈의 </a:t>
            </a:r>
            <a:r>
              <a:rPr lang="en-US" altLang="ko-KR" sz="1500" dirty="0"/>
              <a:t>S/N</a:t>
            </a:r>
            <a:r>
              <a:rPr lang="ko-KR" altLang="en-US" sz="1500" dirty="0"/>
              <a:t>과 </a:t>
            </a:r>
            <a:r>
              <a:rPr lang="en-US" altLang="ko-KR" sz="1500" dirty="0"/>
              <a:t>IP</a:t>
            </a:r>
            <a:r>
              <a:rPr lang="ko-KR" altLang="en-US" sz="1500" dirty="0"/>
              <a:t>가 </a:t>
            </a:r>
            <a:r>
              <a:rPr lang="en-US" altLang="ko-KR" sz="1500" dirty="0"/>
              <a:t>DB</a:t>
            </a:r>
            <a:r>
              <a:rPr lang="ko-KR" altLang="en-US" sz="1500" dirty="0"/>
              <a:t>서버에 저장되는가</a:t>
            </a:r>
            <a:r>
              <a:rPr lang="en-US" altLang="ko-KR" sz="1500" dirty="0"/>
              <a:t>?</a:t>
            </a:r>
            <a:endParaRPr lang="ko-KR" altLang="en-US" sz="1500" dirty="0"/>
          </a:p>
          <a:p>
            <a:pPr fontAlgn="base" latinLnBrk="0">
              <a:lnSpc>
                <a:spcPct val="150000"/>
              </a:lnSpc>
            </a:pPr>
            <a:r>
              <a:rPr lang="ko-KR" altLang="en-US" sz="1500" dirty="0"/>
              <a:t>	</a:t>
            </a:r>
            <a:r>
              <a:rPr lang="en-US" altLang="ko-KR" sz="1500" dirty="0"/>
              <a:t>- DB</a:t>
            </a:r>
            <a:r>
              <a:rPr lang="ko-KR" altLang="en-US" sz="1500" dirty="0"/>
              <a:t>서버와 연결된 후 스피커 모듈의 </a:t>
            </a:r>
            <a:r>
              <a:rPr lang="en-US" altLang="ko-KR" sz="1500" dirty="0"/>
              <a:t>IP</a:t>
            </a:r>
            <a:r>
              <a:rPr lang="ko-KR" altLang="en-US" sz="1500" dirty="0"/>
              <a:t>를 받는 상태가 되는가</a:t>
            </a:r>
            <a:r>
              <a:rPr lang="en-US" altLang="ko-KR" sz="1500" dirty="0"/>
              <a:t>?</a:t>
            </a:r>
            <a:endParaRPr lang="ko-KR" altLang="en-US" sz="1500" dirty="0"/>
          </a:p>
          <a:p>
            <a:pPr fontAlgn="base" latinLnBrk="0">
              <a:lnSpc>
                <a:spcPct val="150000"/>
              </a:lnSpc>
            </a:pPr>
            <a:r>
              <a:rPr lang="ko-KR" altLang="en-US" sz="1500" dirty="0"/>
              <a:t>	</a:t>
            </a:r>
            <a:r>
              <a:rPr lang="en-US" altLang="ko-KR" sz="1500" dirty="0"/>
              <a:t>- </a:t>
            </a:r>
            <a:r>
              <a:rPr lang="ko-KR" altLang="en-US" sz="1500" dirty="0"/>
              <a:t>유저가 메인 모듈 웹 클라이언트에 접속하면 스피커 모듈의 </a:t>
            </a:r>
            <a:r>
              <a:rPr lang="en-US" altLang="ko-KR" sz="1500" dirty="0"/>
              <a:t>IP</a:t>
            </a:r>
            <a:r>
              <a:rPr lang="ko-KR" altLang="en-US" sz="1500" dirty="0"/>
              <a:t>를 받는 상태가 종료되는가</a:t>
            </a:r>
            <a:r>
              <a:rPr lang="en-US" altLang="ko-KR" sz="1500" dirty="0"/>
              <a:t>?</a:t>
            </a:r>
            <a:endParaRPr lang="ko-KR" altLang="en-US" sz="1500" dirty="0"/>
          </a:p>
          <a:p>
            <a:pPr fontAlgn="base" latinLnBrk="0">
              <a:lnSpc>
                <a:spcPct val="150000"/>
              </a:lnSpc>
            </a:pPr>
            <a:r>
              <a:rPr lang="en-US" altLang="ko-KR" sz="1500" b="1" dirty="0"/>
              <a:t>2. </a:t>
            </a:r>
            <a:r>
              <a:rPr lang="ko-KR" altLang="en-US" sz="1500" b="1" dirty="0"/>
              <a:t>모듈 연결 응답</a:t>
            </a:r>
          </a:p>
          <a:p>
            <a:pPr fontAlgn="base" latinLnBrk="0">
              <a:lnSpc>
                <a:spcPct val="150000"/>
              </a:lnSpc>
            </a:pPr>
            <a:r>
              <a:rPr lang="ko-KR" altLang="en-US" sz="1500" dirty="0"/>
              <a:t>	</a:t>
            </a:r>
            <a:r>
              <a:rPr lang="en-US" altLang="ko-KR" sz="1500" dirty="0"/>
              <a:t>- </a:t>
            </a:r>
            <a:r>
              <a:rPr lang="ko-KR" altLang="en-US" sz="1500" dirty="0"/>
              <a:t>모듈 연결 응답이 </a:t>
            </a:r>
            <a:r>
              <a:rPr lang="en-US" altLang="ko-KR" sz="1500" dirty="0"/>
              <a:t>3</a:t>
            </a:r>
            <a:r>
              <a:rPr lang="ko-KR" altLang="en-US" sz="1500" dirty="0"/>
              <a:t>초 내로 이루어지는가</a:t>
            </a:r>
            <a:r>
              <a:rPr lang="en-US" altLang="ko-KR" sz="1500" dirty="0"/>
              <a:t>?</a:t>
            </a:r>
            <a:endParaRPr lang="ko-KR" altLang="en-US" sz="1500" dirty="0"/>
          </a:p>
          <a:p>
            <a:pPr fontAlgn="base" latinLnBrk="0">
              <a:lnSpc>
                <a:spcPct val="150000"/>
              </a:lnSpc>
            </a:pPr>
            <a:r>
              <a:rPr lang="en-US" altLang="ko-KR" sz="1500" b="1" dirty="0"/>
              <a:t>3. </a:t>
            </a:r>
            <a:r>
              <a:rPr lang="ko-KR" altLang="en-US" sz="1500" b="1" dirty="0"/>
              <a:t>대본 선택</a:t>
            </a:r>
          </a:p>
          <a:p>
            <a:pPr fontAlgn="base" latinLnBrk="0">
              <a:lnSpc>
                <a:spcPct val="150000"/>
              </a:lnSpc>
            </a:pPr>
            <a:r>
              <a:rPr lang="ko-KR" altLang="en-US" sz="1500" dirty="0"/>
              <a:t>	</a:t>
            </a:r>
            <a:r>
              <a:rPr lang="en-US" altLang="ko-KR" sz="1500" dirty="0"/>
              <a:t>- </a:t>
            </a:r>
            <a:r>
              <a:rPr lang="ko-KR" altLang="en-US" sz="1500" dirty="0"/>
              <a:t>대본 선택을 누르면 대본 리스트가 </a:t>
            </a:r>
            <a:r>
              <a:rPr lang="en-US" altLang="ko-KR" sz="1500" dirty="0"/>
              <a:t>3</a:t>
            </a:r>
            <a:r>
              <a:rPr lang="ko-KR" altLang="en-US" sz="1500" dirty="0"/>
              <a:t>초 내로 나타나는가</a:t>
            </a:r>
            <a:r>
              <a:rPr lang="en-US" altLang="ko-KR" sz="1500" dirty="0"/>
              <a:t>?</a:t>
            </a:r>
            <a:endParaRPr lang="ko-KR" altLang="en-US" sz="1500" dirty="0"/>
          </a:p>
          <a:p>
            <a:pPr fontAlgn="base" latinLnBrk="0">
              <a:lnSpc>
                <a:spcPct val="150000"/>
              </a:lnSpc>
            </a:pPr>
            <a:r>
              <a:rPr lang="ko-KR" altLang="en-US" sz="1500" dirty="0"/>
              <a:t>	</a:t>
            </a:r>
            <a:r>
              <a:rPr lang="en-US" altLang="ko-KR" sz="1500" dirty="0"/>
              <a:t>- </a:t>
            </a:r>
            <a:r>
              <a:rPr lang="ko-KR" altLang="en-US" sz="1500" dirty="0"/>
              <a:t>완료 버튼을 누를 시 메인 모듈이 알아서 등장인물을 배분하는가</a:t>
            </a:r>
            <a:r>
              <a:rPr lang="en-US" altLang="ko-KR" sz="1500" dirty="0"/>
              <a:t>?</a:t>
            </a:r>
            <a:endParaRPr lang="ko-KR" altLang="en-US" sz="1500" dirty="0"/>
          </a:p>
          <a:p>
            <a:pPr fontAlgn="base" latinLnBrk="0">
              <a:lnSpc>
                <a:spcPct val="150000"/>
              </a:lnSpc>
            </a:pPr>
            <a:r>
              <a:rPr lang="ko-KR" altLang="en-US" sz="1500" dirty="0"/>
              <a:t>	</a:t>
            </a:r>
            <a:r>
              <a:rPr lang="en-US" altLang="ko-KR" sz="1500" dirty="0"/>
              <a:t>- </a:t>
            </a:r>
            <a:r>
              <a:rPr lang="ko-KR" altLang="en-US" sz="1500" dirty="0"/>
              <a:t>역할 설정을 누를 시 역할 설정으로 넘어가는가</a:t>
            </a:r>
            <a:r>
              <a:rPr lang="en-US" altLang="ko-KR" sz="1500" dirty="0"/>
              <a:t>?</a:t>
            </a:r>
            <a:endParaRPr lang="ko-KR" altLang="en-US" sz="1500" dirty="0"/>
          </a:p>
          <a:p>
            <a:pPr fontAlgn="base" latinLnBrk="0">
              <a:lnSpc>
                <a:spcPct val="150000"/>
              </a:lnSpc>
            </a:pPr>
            <a:r>
              <a:rPr lang="ko-KR" altLang="en-US" sz="1500" dirty="0"/>
              <a:t>	</a:t>
            </a:r>
            <a:r>
              <a:rPr lang="en-US" altLang="ko-KR" sz="1500" dirty="0"/>
              <a:t>- </a:t>
            </a:r>
            <a:r>
              <a:rPr lang="ko-KR" altLang="en-US" sz="1500" dirty="0"/>
              <a:t>취소를 누를 시 현재까지의 설정이 취소되고 처음 화면으로 돌아가는가</a:t>
            </a:r>
            <a:r>
              <a:rPr lang="en-US" altLang="ko-KR" sz="1500" dirty="0"/>
              <a:t>?</a:t>
            </a:r>
            <a:endParaRPr lang="ko-KR" altLang="en-US" sz="1500" dirty="0"/>
          </a:p>
          <a:p>
            <a:pPr fontAlgn="base" latinLnBrk="0">
              <a:lnSpc>
                <a:spcPct val="150000"/>
              </a:lnSpc>
            </a:pPr>
            <a:r>
              <a:rPr lang="en-US" altLang="ko-KR" sz="1500" b="1" dirty="0"/>
              <a:t>4. </a:t>
            </a:r>
            <a:r>
              <a:rPr lang="ko-KR" altLang="en-US" sz="1500" b="1" dirty="0"/>
              <a:t>역할 설정</a:t>
            </a:r>
          </a:p>
          <a:p>
            <a:pPr fontAlgn="base" latinLnBrk="0">
              <a:lnSpc>
                <a:spcPct val="150000"/>
              </a:lnSpc>
            </a:pPr>
            <a:r>
              <a:rPr lang="ko-KR" altLang="en-US" sz="1500" dirty="0"/>
              <a:t>	</a:t>
            </a:r>
            <a:r>
              <a:rPr lang="en-US" altLang="ko-KR" sz="1500" dirty="0"/>
              <a:t>- </a:t>
            </a:r>
            <a:r>
              <a:rPr lang="ko-KR" altLang="en-US" sz="1500" dirty="0"/>
              <a:t>역할 설정이 </a:t>
            </a:r>
            <a:r>
              <a:rPr lang="en-US" altLang="ko-KR" sz="1500" dirty="0"/>
              <a:t>3</a:t>
            </a:r>
            <a:r>
              <a:rPr lang="ko-KR" altLang="en-US" sz="1500" dirty="0"/>
              <a:t>초 내로 진행이 되는가</a:t>
            </a:r>
            <a:r>
              <a:rPr lang="en-US" altLang="ko-KR" sz="1500" dirty="0"/>
              <a:t>?</a:t>
            </a:r>
            <a:endParaRPr lang="ko-KR" altLang="en-US" sz="1500" dirty="0"/>
          </a:p>
          <a:p>
            <a:pPr fontAlgn="base" latinLnBrk="0">
              <a:lnSpc>
                <a:spcPct val="150000"/>
              </a:lnSpc>
            </a:pPr>
            <a:r>
              <a:rPr lang="ko-KR" altLang="en-US" sz="1500" dirty="0"/>
              <a:t>	</a:t>
            </a:r>
            <a:r>
              <a:rPr lang="en-US" altLang="ko-KR" sz="1500" dirty="0"/>
              <a:t>- </a:t>
            </a:r>
            <a:r>
              <a:rPr lang="ko-KR" altLang="en-US" sz="1500" dirty="0"/>
              <a:t>등장인물을 배정받지 않은 스피커는 사용되지 않는가</a:t>
            </a:r>
            <a:r>
              <a:rPr lang="en-US" altLang="ko-KR" sz="1500" dirty="0"/>
              <a:t>?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4248482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7FE8E5-68EB-438B-97B4-CA3EDE74A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240" cy="1325160"/>
          </a:xfrm>
        </p:spPr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메인 모듈 웹 클라이언트 </a:t>
            </a:r>
            <a:r>
              <a:rPr lang="en-US" altLang="ko-KR" dirty="0" err="1"/>
              <a:t>TestCase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E535AFC-E692-4047-B23C-D9F1A757D993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317500" y="1325160"/>
            <a:ext cx="11150120" cy="5367740"/>
          </a:xfrm>
        </p:spPr>
        <p:txBody>
          <a:bodyPr>
            <a:normAutofit/>
          </a:bodyPr>
          <a:lstStyle/>
          <a:p>
            <a:pPr fontAlgn="base" latinLnBrk="0">
              <a:lnSpc>
                <a:spcPct val="150000"/>
              </a:lnSpc>
            </a:pPr>
            <a:r>
              <a:rPr lang="en-US" altLang="ko-KR" sz="1500" b="1" dirty="0"/>
              <a:t>5.</a:t>
            </a:r>
            <a:r>
              <a:rPr lang="ko-KR" altLang="en-US" sz="1500" b="1" dirty="0"/>
              <a:t> 재생 설정</a:t>
            </a:r>
          </a:p>
          <a:p>
            <a:pPr fontAlgn="base" latinLnBrk="0">
              <a:lnSpc>
                <a:spcPct val="150000"/>
              </a:lnSpc>
            </a:pPr>
            <a:r>
              <a:rPr lang="en-US" altLang="ko-KR" sz="1500" dirty="0"/>
              <a:t> </a:t>
            </a:r>
            <a:r>
              <a:rPr lang="ko-KR" altLang="en-US" sz="1500" dirty="0"/>
              <a:t>	</a:t>
            </a:r>
            <a:r>
              <a:rPr lang="en-US" altLang="ko-KR" sz="1500" dirty="0"/>
              <a:t>- </a:t>
            </a:r>
            <a:r>
              <a:rPr lang="ko-KR" altLang="en-US" sz="1500" dirty="0"/>
              <a:t>하단의 인터페이스 바를 조작 시 </a:t>
            </a:r>
            <a:r>
              <a:rPr lang="en-US" altLang="ko-KR" sz="1500" dirty="0"/>
              <a:t>3</a:t>
            </a:r>
            <a:r>
              <a:rPr lang="ko-KR" altLang="en-US" sz="1500" dirty="0"/>
              <a:t>초 내로 진행이 되는가</a:t>
            </a:r>
            <a:r>
              <a:rPr lang="en-US" altLang="ko-KR" sz="1500" dirty="0"/>
              <a:t>?</a:t>
            </a:r>
            <a:endParaRPr lang="ko-KR" altLang="en-US" sz="1500" dirty="0"/>
          </a:p>
          <a:p>
            <a:pPr fontAlgn="base" latinLnBrk="0">
              <a:lnSpc>
                <a:spcPct val="150000"/>
              </a:lnSpc>
            </a:pPr>
            <a:r>
              <a:rPr lang="en-US" altLang="ko-KR" sz="1500" b="1" dirty="0"/>
              <a:t>6. </a:t>
            </a:r>
            <a:r>
              <a:rPr lang="ko-KR" altLang="en-US" sz="1500" b="1" dirty="0"/>
              <a:t>대본 재생</a:t>
            </a:r>
          </a:p>
          <a:p>
            <a:pPr fontAlgn="base" latinLnBrk="0">
              <a:lnSpc>
                <a:spcPct val="150000"/>
              </a:lnSpc>
            </a:pPr>
            <a:r>
              <a:rPr lang="ko-KR" altLang="en-US" sz="1500" dirty="0"/>
              <a:t>	</a:t>
            </a:r>
            <a:r>
              <a:rPr lang="en-US" altLang="ko-KR" sz="1500" dirty="0"/>
              <a:t>- </a:t>
            </a:r>
            <a:r>
              <a:rPr lang="ko-KR" altLang="en-US" sz="1500" dirty="0"/>
              <a:t>재생목록으로 </a:t>
            </a:r>
            <a:r>
              <a:rPr lang="en-US" altLang="ko-KR" sz="1500" dirty="0"/>
              <a:t>3</a:t>
            </a:r>
            <a:r>
              <a:rPr lang="ko-KR" altLang="en-US" sz="1500" dirty="0"/>
              <a:t>초 내로 이동이 되는가</a:t>
            </a:r>
            <a:r>
              <a:rPr lang="en-US" altLang="ko-KR" sz="1500" dirty="0"/>
              <a:t>?</a:t>
            </a:r>
            <a:endParaRPr lang="ko-KR" altLang="en-US" sz="1500" dirty="0"/>
          </a:p>
          <a:p>
            <a:pPr fontAlgn="base" latinLnBrk="0">
              <a:lnSpc>
                <a:spcPct val="150000"/>
              </a:lnSpc>
            </a:pPr>
            <a:r>
              <a:rPr lang="ko-KR" altLang="en-US" sz="1500" dirty="0"/>
              <a:t>	</a:t>
            </a:r>
            <a:r>
              <a:rPr lang="en-US" altLang="ko-KR" sz="1500" dirty="0"/>
              <a:t>- </a:t>
            </a:r>
            <a:r>
              <a:rPr lang="ko-KR" altLang="en-US" sz="1500" dirty="0"/>
              <a:t>재생목록에서 재생버튼을 누를 시 </a:t>
            </a:r>
            <a:r>
              <a:rPr lang="en-US" altLang="ko-KR" sz="1500" dirty="0"/>
              <a:t>3</a:t>
            </a:r>
            <a:r>
              <a:rPr lang="ko-KR" altLang="en-US" sz="1500" dirty="0"/>
              <a:t>초 내로 대본이 실행이 되는가</a:t>
            </a:r>
            <a:r>
              <a:rPr lang="en-US" altLang="ko-KR" sz="1500" dirty="0"/>
              <a:t>?</a:t>
            </a:r>
            <a:endParaRPr lang="ko-KR" altLang="en-US" sz="1500" dirty="0"/>
          </a:p>
          <a:p>
            <a:pPr fontAlgn="base" latinLnBrk="0">
              <a:lnSpc>
                <a:spcPct val="150000"/>
              </a:lnSpc>
            </a:pPr>
            <a:r>
              <a:rPr lang="en-US" altLang="ko-KR" sz="1500" b="1" dirty="0"/>
              <a:t>7. </a:t>
            </a:r>
            <a:r>
              <a:rPr lang="ko-KR" altLang="en-US" sz="1500" b="1" dirty="0"/>
              <a:t>재생목록에서 대본 삭제</a:t>
            </a:r>
          </a:p>
          <a:p>
            <a:pPr fontAlgn="base" latinLnBrk="0">
              <a:lnSpc>
                <a:spcPct val="150000"/>
              </a:lnSpc>
            </a:pPr>
            <a:r>
              <a:rPr lang="ko-KR" altLang="en-US" sz="1500" dirty="0"/>
              <a:t>	</a:t>
            </a:r>
            <a:r>
              <a:rPr lang="en-US" altLang="ko-KR" sz="1500" dirty="0"/>
              <a:t>- </a:t>
            </a:r>
            <a:r>
              <a:rPr lang="ko-KR" altLang="en-US" sz="1500" dirty="0"/>
              <a:t>재생목록에서 삭제를 누를 시 </a:t>
            </a:r>
            <a:r>
              <a:rPr lang="en-US" altLang="ko-KR" sz="1500" dirty="0"/>
              <a:t>3</a:t>
            </a:r>
            <a:r>
              <a:rPr lang="ko-KR" altLang="en-US" sz="1500" dirty="0"/>
              <a:t>초 내로 대본이 삭제가 되는가</a:t>
            </a:r>
            <a:r>
              <a:rPr lang="en-US" altLang="ko-KR" sz="1500" dirty="0"/>
              <a:t>? </a:t>
            </a:r>
            <a:endParaRPr lang="ko-KR" altLang="en-US" sz="1500" dirty="0"/>
          </a:p>
          <a:p>
            <a:pPr fontAlgn="base" latinLnBrk="0">
              <a:lnSpc>
                <a:spcPct val="150000"/>
              </a:lnSpc>
            </a:pPr>
            <a:r>
              <a:rPr lang="en-US" altLang="ko-KR" sz="1500" b="1" dirty="0"/>
              <a:t>8. </a:t>
            </a:r>
            <a:r>
              <a:rPr lang="ko-KR" altLang="en-US" sz="1500" b="1" dirty="0"/>
              <a:t>대본 요청</a:t>
            </a:r>
          </a:p>
          <a:p>
            <a:pPr fontAlgn="base" latinLnBrk="0">
              <a:lnSpc>
                <a:spcPct val="150000"/>
              </a:lnSpc>
            </a:pPr>
            <a:r>
              <a:rPr lang="ko-KR" altLang="en-US" sz="1500" dirty="0"/>
              <a:t>	</a:t>
            </a:r>
            <a:r>
              <a:rPr lang="en-US" altLang="ko-KR" sz="1500" dirty="0"/>
              <a:t>- </a:t>
            </a:r>
            <a:r>
              <a:rPr lang="ko-KR" altLang="en-US" sz="1500" dirty="0"/>
              <a:t>대본 요청이 </a:t>
            </a:r>
            <a:r>
              <a:rPr lang="en-US" altLang="ko-KR" sz="1500" dirty="0"/>
              <a:t>3</a:t>
            </a:r>
            <a:r>
              <a:rPr lang="ko-KR" altLang="en-US" sz="1500" dirty="0"/>
              <a:t>초 내로 이루어 지는가</a:t>
            </a:r>
            <a:r>
              <a:rPr lang="en-US" altLang="ko-KR" sz="1500" dirty="0"/>
              <a:t>?</a:t>
            </a:r>
            <a:endParaRPr lang="ko-KR" altLang="en-US" sz="1500" dirty="0"/>
          </a:p>
          <a:p>
            <a:pPr fontAlgn="base" latinLnBrk="0">
              <a:lnSpc>
                <a:spcPct val="150000"/>
              </a:lnSpc>
            </a:pPr>
            <a:r>
              <a:rPr lang="en-US" altLang="ko-KR" sz="1500" b="1" dirty="0"/>
              <a:t>9. </a:t>
            </a:r>
            <a:r>
              <a:rPr lang="ko-KR" altLang="en-US" sz="1500" b="1" dirty="0"/>
              <a:t>스피커 모듈로 대사 </a:t>
            </a:r>
          </a:p>
          <a:p>
            <a:pPr fontAlgn="base" latinLnBrk="0">
              <a:lnSpc>
                <a:spcPct val="150000"/>
              </a:lnSpc>
            </a:pPr>
            <a:r>
              <a:rPr lang="ko-KR" altLang="en-US" sz="1500" dirty="0"/>
              <a:t>	</a:t>
            </a:r>
            <a:r>
              <a:rPr lang="en-US" altLang="ko-KR" sz="1500" dirty="0"/>
              <a:t>- </a:t>
            </a:r>
            <a:r>
              <a:rPr lang="ko-KR" altLang="en-US" sz="1500" dirty="0"/>
              <a:t>메인 모듈이 스피커 모듈의 역할에 맞는 대사를 모두 전송하는가</a:t>
            </a:r>
            <a:r>
              <a:rPr lang="en-US" altLang="ko-KR" sz="1500" dirty="0"/>
              <a:t>?</a:t>
            </a:r>
            <a:endParaRPr lang="ko-KR" altLang="en-US" sz="1500" dirty="0"/>
          </a:p>
          <a:p>
            <a:pPr fontAlgn="base" latinLnBrk="0">
              <a:lnSpc>
                <a:spcPct val="150000"/>
              </a:lnSpc>
            </a:pPr>
            <a:r>
              <a:rPr lang="ko-KR" altLang="en-US" sz="1500" dirty="0"/>
              <a:t>	</a:t>
            </a:r>
            <a:r>
              <a:rPr lang="en-US" altLang="ko-KR" sz="1500" dirty="0"/>
              <a:t>- </a:t>
            </a:r>
            <a:r>
              <a:rPr lang="ko-KR" altLang="en-US" sz="1500" dirty="0"/>
              <a:t>메인 모듈과 스피커 모듈 사이의 통신은 </a:t>
            </a:r>
            <a:r>
              <a:rPr lang="en-US" altLang="ko-KR" sz="1500" dirty="0"/>
              <a:t>1</a:t>
            </a:r>
            <a:r>
              <a:rPr lang="ko-KR" altLang="en-US" sz="1500" dirty="0"/>
              <a:t>초 내로 이루어지는가</a:t>
            </a:r>
            <a:r>
              <a:rPr lang="en-US" altLang="ko-KR" sz="1500" dirty="0"/>
              <a:t>?</a:t>
            </a:r>
            <a:endParaRPr lang="ko-KR" altLang="en-US" sz="1500" dirty="0"/>
          </a:p>
          <a:p>
            <a:pPr fontAlgn="base" latinLnBrk="0">
              <a:lnSpc>
                <a:spcPct val="150000"/>
              </a:lnSpc>
            </a:pPr>
            <a:r>
              <a:rPr lang="ko-KR" altLang="en-US" sz="1500" dirty="0"/>
              <a:t>	</a:t>
            </a:r>
            <a:r>
              <a:rPr lang="en-US" altLang="ko-KR" sz="1500" dirty="0"/>
              <a:t>- </a:t>
            </a:r>
            <a:r>
              <a:rPr lang="ko-KR" altLang="en-US" sz="1500" dirty="0"/>
              <a:t>마지막 대사가 재생되고 대본 재생을 마치는가</a:t>
            </a:r>
            <a:r>
              <a:rPr lang="en-US" altLang="ko-KR" sz="1500" dirty="0"/>
              <a:t>?</a:t>
            </a:r>
            <a:r>
              <a:rPr lang="ko-KR" altLang="en-US" sz="1500" dirty="0"/>
              <a:t> </a:t>
            </a:r>
            <a:r>
              <a:rPr lang="en-US" altLang="ko-KR" sz="1500" dirty="0"/>
              <a:t>5. </a:t>
            </a:r>
            <a:r>
              <a:rPr lang="ko-KR" altLang="en-US" sz="1500" dirty="0"/>
              <a:t>재생 설정</a:t>
            </a:r>
          </a:p>
          <a:p>
            <a:pPr fontAlgn="base" latinLnBrk="0">
              <a:lnSpc>
                <a:spcPct val="150000"/>
              </a:lnSpc>
            </a:pPr>
            <a:r>
              <a:rPr lang="ko-KR" altLang="en-US" sz="1500" dirty="0"/>
              <a:t>	</a:t>
            </a:r>
            <a:r>
              <a:rPr lang="en-US" altLang="ko-KR" sz="1500" dirty="0"/>
              <a:t>- </a:t>
            </a:r>
            <a:r>
              <a:rPr lang="ko-KR" altLang="en-US" sz="1500" dirty="0"/>
              <a:t>하단의 인터페이스 바를 조작 시 </a:t>
            </a:r>
            <a:r>
              <a:rPr lang="en-US" altLang="ko-KR" sz="1500" dirty="0"/>
              <a:t>3</a:t>
            </a:r>
            <a:r>
              <a:rPr lang="ko-KR" altLang="en-US" sz="1500" dirty="0"/>
              <a:t>초 내로 진행이 되는가</a:t>
            </a:r>
            <a:r>
              <a:rPr lang="en-US" altLang="ko-KR" sz="1500" dirty="0"/>
              <a:t>?</a:t>
            </a:r>
            <a:endParaRPr lang="ko-KR" altLang="en-US" sz="1500" dirty="0"/>
          </a:p>
          <a:p>
            <a:pPr fontAlgn="base" latinLnBrk="0">
              <a:lnSpc>
                <a:spcPct val="150000"/>
              </a:lnSpc>
            </a:pP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2418547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2891" y="0"/>
            <a:ext cx="4486323" cy="4486323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605645" y="3037108"/>
            <a:ext cx="9144000" cy="914400"/>
          </a:xfrm>
        </p:spPr>
        <p:txBody>
          <a:bodyPr>
            <a:normAutofit fontScale="90000"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너는 </a:t>
            </a:r>
            <a:br>
              <a:rPr lang="en-US" altLang="ko-KR" b="1" dirty="0">
                <a:solidFill>
                  <a:schemeClr val="bg1"/>
                </a:solidFill>
              </a:rPr>
            </a:br>
            <a:r>
              <a:rPr lang="ko-KR" altLang="en-US" b="1" dirty="0">
                <a:solidFill>
                  <a:schemeClr val="bg1"/>
                </a:solidFill>
              </a:rPr>
              <a:t>나의 </a:t>
            </a:r>
            <a:br>
              <a:rPr lang="en-US" altLang="ko-KR" b="1" dirty="0">
                <a:solidFill>
                  <a:schemeClr val="bg1"/>
                </a:solidFill>
              </a:rPr>
            </a:br>
            <a:r>
              <a:rPr lang="ko-KR" altLang="en-US" b="1" dirty="0">
                <a:solidFill>
                  <a:schemeClr val="bg1"/>
                </a:solidFill>
              </a:rPr>
              <a:t>친구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09700" y="2197780"/>
            <a:ext cx="9144000" cy="1655762"/>
          </a:xfrm>
        </p:spPr>
        <p:txBody>
          <a:bodyPr>
            <a:norm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1338" y="0"/>
            <a:ext cx="4490052" cy="449005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049" y="0"/>
            <a:ext cx="4490052" cy="4490052"/>
          </a:xfrm>
          <a:prstGeom prst="rect">
            <a:avLst/>
          </a:prstGeom>
        </p:spPr>
      </p:pic>
      <p:sp>
        <p:nvSpPr>
          <p:cNvPr id="4" name="모서리가 둥근 직사각형 3"/>
          <p:cNvSpPr/>
          <p:nvPr/>
        </p:nvSpPr>
        <p:spPr>
          <a:xfrm>
            <a:off x="3037114" y="5094513"/>
            <a:ext cx="2743200" cy="104502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/>
              <a:t>Login</a:t>
            </a:r>
            <a:endParaRPr lang="ko-KR" altLang="en-US" sz="2800" b="1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6732815" y="5094513"/>
            <a:ext cx="2743200" cy="104502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</a:rPr>
              <a:t>Sign up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3355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605645" y="3037108"/>
            <a:ext cx="9144000" cy="914400"/>
          </a:xfrm>
        </p:spPr>
        <p:txBody>
          <a:bodyPr>
            <a:normAutofit fontScale="90000"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너는 </a:t>
            </a:r>
            <a:br>
              <a:rPr lang="en-US" altLang="ko-KR" b="1" dirty="0">
                <a:solidFill>
                  <a:schemeClr val="bg1"/>
                </a:solidFill>
              </a:rPr>
            </a:br>
            <a:r>
              <a:rPr lang="ko-KR" altLang="en-US" b="1" dirty="0">
                <a:solidFill>
                  <a:schemeClr val="bg1"/>
                </a:solidFill>
              </a:rPr>
              <a:t>나의 </a:t>
            </a:r>
            <a:br>
              <a:rPr lang="en-US" altLang="ko-KR" b="1" dirty="0">
                <a:solidFill>
                  <a:schemeClr val="bg1"/>
                </a:solidFill>
              </a:rPr>
            </a:br>
            <a:r>
              <a:rPr lang="ko-KR" altLang="en-US" b="1" dirty="0">
                <a:solidFill>
                  <a:schemeClr val="bg1"/>
                </a:solidFill>
              </a:rPr>
              <a:t>친구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09700" y="2197780"/>
            <a:ext cx="9144000" cy="1655762"/>
          </a:xfrm>
        </p:spPr>
        <p:txBody>
          <a:bodyPr>
            <a:norm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1338" y="0"/>
            <a:ext cx="4490052" cy="449005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049" y="0"/>
            <a:ext cx="4490052" cy="4490052"/>
          </a:xfrm>
          <a:prstGeom prst="rect">
            <a:avLst/>
          </a:prstGeom>
        </p:spPr>
      </p:pic>
      <p:sp>
        <p:nvSpPr>
          <p:cNvPr id="4" name="모서리가 둥근 직사각형 3"/>
          <p:cNvSpPr/>
          <p:nvPr/>
        </p:nvSpPr>
        <p:spPr>
          <a:xfrm>
            <a:off x="4490359" y="1877782"/>
            <a:ext cx="2743200" cy="76117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/>
              <a:t>ID</a:t>
            </a:r>
            <a:endParaRPr lang="ko-KR" altLang="en-US" sz="2800" b="1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4506685" y="4242606"/>
            <a:ext cx="2743200" cy="104502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</a:rPr>
              <a:t>Login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6931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2891" y="0"/>
            <a:ext cx="4486323" cy="4486323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605645" y="3037108"/>
            <a:ext cx="9144000" cy="914400"/>
          </a:xfrm>
        </p:spPr>
        <p:txBody>
          <a:bodyPr>
            <a:normAutofit fontScale="90000"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너는 </a:t>
            </a:r>
            <a:br>
              <a:rPr lang="en-US" altLang="ko-KR" b="1" dirty="0">
                <a:solidFill>
                  <a:schemeClr val="bg1"/>
                </a:solidFill>
              </a:rPr>
            </a:br>
            <a:r>
              <a:rPr lang="ko-KR" altLang="en-US" b="1" dirty="0">
                <a:solidFill>
                  <a:schemeClr val="bg1"/>
                </a:solidFill>
              </a:rPr>
              <a:t>나의 </a:t>
            </a:r>
            <a:br>
              <a:rPr lang="en-US" altLang="ko-KR" b="1" dirty="0">
                <a:solidFill>
                  <a:schemeClr val="bg1"/>
                </a:solidFill>
              </a:rPr>
            </a:br>
            <a:r>
              <a:rPr lang="ko-KR" altLang="en-US" b="1" dirty="0">
                <a:solidFill>
                  <a:schemeClr val="bg1"/>
                </a:solidFill>
              </a:rPr>
              <a:t>친구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09700" y="2197780"/>
            <a:ext cx="9144000" cy="1655762"/>
          </a:xfrm>
        </p:spPr>
        <p:txBody>
          <a:bodyPr>
            <a:norm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1412" y="5043319"/>
            <a:ext cx="938233" cy="93823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1338" y="0"/>
            <a:ext cx="4490052" cy="449005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049" y="0"/>
            <a:ext cx="4490052" cy="449005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9058" y="4728064"/>
            <a:ext cx="1371600" cy="1420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896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9541329" y="4692870"/>
            <a:ext cx="2024742" cy="1773251"/>
          </a:xfrm>
          <a:prstGeom prst="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2891" y="0"/>
            <a:ext cx="4486323" cy="4486323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605645" y="3037108"/>
            <a:ext cx="9144000" cy="914400"/>
          </a:xfrm>
        </p:spPr>
        <p:txBody>
          <a:bodyPr>
            <a:normAutofit fontScale="90000"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너는 </a:t>
            </a:r>
            <a:br>
              <a:rPr lang="en-US" altLang="ko-KR" b="1" dirty="0">
                <a:solidFill>
                  <a:schemeClr val="bg1"/>
                </a:solidFill>
              </a:rPr>
            </a:br>
            <a:r>
              <a:rPr lang="ko-KR" altLang="en-US" b="1" dirty="0">
                <a:solidFill>
                  <a:schemeClr val="bg1"/>
                </a:solidFill>
              </a:rPr>
              <a:t>나의 </a:t>
            </a:r>
            <a:br>
              <a:rPr lang="en-US" altLang="ko-KR" b="1" dirty="0">
                <a:solidFill>
                  <a:schemeClr val="bg1"/>
                </a:solidFill>
              </a:rPr>
            </a:br>
            <a:r>
              <a:rPr lang="ko-KR" altLang="en-US" b="1" dirty="0">
                <a:solidFill>
                  <a:schemeClr val="bg1"/>
                </a:solidFill>
              </a:rPr>
              <a:t>친구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09700" y="2197780"/>
            <a:ext cx="9144000" cy="1655762"/>
          </a:xfrm>
        </p:spPr>
        <p:txBody>
          <a:bodyPr>
            <a:norm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1412" y="5043319"/>
            <a:ext cx="938233" cy="93823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1338" y="0"/>
            <a:ext cx="4490052" cy="449005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049" y="0"/>
            <a:ext cx="4490052" cy="4490052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700" y="5584376"/>
            <a:ext cx="794352" cy="794352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9058" y="4728064"/>
            <a:ext cx="1371600" cy="1420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2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09700" y="2197780"/>
            <a:ext cx="9144000" cy="1655762"/>
          </a:xfrm>
        </p:spPr>
        <p:txBody>
          <a:bodyPr>
            <a:norm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0262" y="463362"/>
            <a:ext cx="940895" cy="94089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1338" y="0"/>
            <a:ext cx="4490052" cy="4490052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0262" y="5275266"/>
            <a:ext cx="1073074" cy="1073074"/>
          </a:xfrm>
          <a:prstGeom prst="rect">
            <a:avLst/>
          </a:prstGeom>
        </p:spPr>
      </p:pic>
      <p:sp>
        <p:nvSpPr>
          <p:cNvPr id="11" name="모서리가 둥근 직사각형 10"/>
          <p:cNvSpPr/>
          <p:nvPr/>
        </p:nvSpPr>
        <p:spPr>
          <a:xfrm>
            <a:off x="4528151" y="1152149"/>
            <a:ext cx="4632177" cy="104502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/>
              <a:t>스피커 설정</a:t>
            </a:r>
          </a:p>
        </p:txBody>
      </p:sp>
      <p:sp>
        <p:nvSpPr>
          <p:cNvPr id="13" name="모서리가 둥근 직사각형 12"/>
          <p:cNvSpPr/>
          <p:nvPr/>
        </p:nvSpPr>
        <p:spPr>
          <a:xfrm>
            <a:off x="4528151" y="2468186"/>
            <a:ext cx="4632177" cy="104502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/>
              <a:t>메인 모듈 설정</a:t>
            </a:r>
          </a:p>
        </p:txBody>
      </p:sp>
      <p:sp>
        <p:nvSpPr>
          <p:cNvPr id="14" name="모서리가 둥근 직사각형 13"/>
          <p:cNvSpPr/>
          <p:nvPr/>
        </p:nvSpPr>
        <p:spPr>
          <a:xfrm>
            <a:off x="1409700" y="5509725"/>
            <a:ext cx="2073728" cy="6041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/>
              <a:t>Logout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8375000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228</Words>
  <Application>Microsoft Office PowerPoint</Application>
  <PresentationFormat>와이드스크린</PresentationFormat>
  <Paragraphs>158</Paragraphs>
  <Slides>24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9" baseType="lpstr">
      <vt:lpstr>굴림</vt:lpstr>
      <vt:lpstr>맑은 고딕</vt:lpstr>
      <vt:lpstr>바탕</vt:lpstr>
      <vt:lpstr>Arial</vt:lpstr>
      <vt:lpstr>Office 테마</vt:lpstr>
      <vt:lpstr>PowerPoint 프레젠테이션</vt:lpstr>
      <vt:lpstr> 메인 웹 클라이언트 TestCase</vt:lpstr>
      <vt:lpstr> 메인 모듈 웹 클라이언트 TestCase</vt:lpstr>
      <vt:lpstr> 메인 모듈 웹 클라이언트 TestCase</vt:lpstr>
      <vt:lpstr>너는  나의  친구</vt:lpstr>
      <vt:lpstr>너는  나의  친구</vt:lpstr>
      <vt:lpstr>너는  나의  친구</vt:lpstr>
      <vt:lpstr>너는  나의  친구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너는  나의  친구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대본 포맷</vt:lpstr>
      <vt:lpstr>대본 구조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SH415</dc:creator>
  <cp:lastModifiedBy>승우 김</cp:lastModifiedBy>
  <cp:revision>27</cp:revision>
  <dcterms:created xsi:type="dcterms:W3CDTF">2019-11-25T03:59:33Z</dcterms:created>
  <dcterms:modified xsi:type="dcterms:W3CDTF">2019-11-26T10:51:44Z</dcterms:modified>
</cp:coreProperties>
</file>