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2" r:id="rId2"/>
    <p:sldId id="281" r:id="rId3"/>
    <p:sldId id="282" r:id="rId4"/>
    <p:sldId id="283" r:id="rId5"/>
    <p:sldId id="288" r:id="rId6"/>
    <p:sldId id="258" r:id="rId7"/>
    <p:sldId id="271" r:id="rId8"/>
    <p:sldId id="267" r:id="rId9"/>
    <p:sldId id="259" r:id="rId10"/>
    <p:sldId id="265" r:id="rId11"/>
    <p:sldId id="269" r:id="rId12"/>
    <p:sldId id="273" r:id="rId13"/>
    <p:sldId id="270" r:id="rId14"/>
    <p:sldId id="268" r:id="rId15"/>
    <p:sldId id="274" r:id="rId16"/>
    <p:sldId id="260" r:id="rId17"/>
    <p:sldId id="256" r:id="rId18"/>
    <p:sldId id="275" r:id="rId19"/>
    <p:sldId id="278" r:id="rId20"/>
    <p:sldId id="277" r:id="rId21"/>
    <p:sldId id="286" r:id="rId22"/>
    <p:sldId id="276" r:id="rId23"/>
    <p:sldId id="279" r:id="rId24"/>
    <p:sldId id="287" r:id="rId25"/>
    <p:sldId id="280" r:id="rId26"/>
    <p:sldId id="284" r:id="rId27"/>
    <p:sldId id="28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2658E-4E87-481B-BA76-1023065E9EE7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05FA3-A670-4C0F-A441-2663CADF0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6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EE01C4-E99B-4AC7-B278-03908694F87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61713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1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2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26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80933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3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7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1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0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1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5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2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A7189-2C18-41E2-BCD3-F528A47077A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0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 dirty="0">
                <a:solidFill>
                  <a:srgbClr val="4472C4"/>
                </a:solidFill>
                <a:latin typeface="맑은 고딕"/>
              </a:rPr>
              <a:t>너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는 </a:t>
            </a:r>
            <a:r>
              <a:rPr lang="ko-KR" sz="6000" b="1" strike="noStrike" spc="-1" dirty="0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의 </a:t>
            </a:r>
            <a:r>
              <a:rPr lang="ko-KR" sz="6000" b="1" strike="noStrike" spc="-1" dirty="0">
                <a:solidFill>
                  <a:srgbClr val="70AD47"/>
                </a:solidFill>
                <a:latin typeface="맑은 고딕"/>
              </a:rPr>
              <a:t>친구</a:t>
            </a:r>
            <a:br>
              <a:rPr dirty="0"/>
            </a:br>
            <a:r>
              <a:rPr lang="ko-KR" altLang="en-US" sz="3600" b="1" spc="-1" dirty="0">
                <a:solidFill>
                  <a:srgbClr val="000000"/>
                </a:solidFill>
                <a:latin typeface="맑은 고딕"/>
              </a:rPr>
              <a:t>웹 클라이언트</a:t>
            </a:r>
            <a:endParaRPr lang="ko-KR" sz="3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201501418 김승우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201501419 김영수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201401589 윤부희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588600" y="620640"/>
            <a:ext cx="2243520" cy="2243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3395160" y="2466720"/>
            <a:ext cx="961920" cy="961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5125680" y="2328120"/>
            <a:ext cx="293400" cy="29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6492240" y="0"/>
            <a:ext cx="5699520" cy="4059000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01187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463362"/>
            <a:ext cx="940895" cy="940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5275266"/>
            <a:ext cx="1073074" cy="107307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528151" y="1152149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스피커 설정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8151" y="2468186"/>
            <a:ext cx="4632177" cy="1045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메인 모듈 설정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9700" y="5509725"/>
            <a:ext cx="2073728" cy="6041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Logout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3750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463362"/>
            <a:ext cx="940895" cy="940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5275266"/>
            <a:ext cx="1073074" cy="107307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528151" y="1152149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스피커 등록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8151" y="2468186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스피커 변경</a:t>
            </a:r>
          </a:p>
        </p:txBody>
      </p:sp>
    </p:spTree>
    <p:extLst>
      <p:ext uri="{BB962C8B-B14F-4D97-AF65-F5344CB8AC3E}">
        <p14:creationId xmlns:p14="http://schemas.microsoft.com/office/powerpoint/2010/main" val="169105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463362"/>
            <a:ext cx="940895" cy="940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5275266"/>
            <a:ext cx="1073074" cy="107307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528151" y="1152149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S/N</a:t>
            </a:r>
            <a:endParaRPr lang="ko-KR" altLang="en-US" sz="32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8151" y="2468186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등록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632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463362"/>
            <a:ext cx="940895" cy="940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5275266"/>
            <a:ext cx="1073074" cy="107307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528151" y="1152149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스피커 설정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8151" y="2468186"/>
            <a:ext cx="4632177" cy="1045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메인 모듈 설정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409700" y="5509725"/>
            <a:ext cx="2073728" cy="6041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Logout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4107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463362"/>
            <a:ext cx="940895" cy="940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5275266"/>
            <a:ext cx="1073074" cy="107307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528151" y="1152149"/>
            <a:ext cx="4632177" cy="1045029"/>
          </a:xfrm>
          <a:prstGeom prst="roundRect">
            <a:avLst/>
          </a:prstGeom>
          <a:solidFill>
            <a:srgbClr val="DEEB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메인 모듈 등록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8151" y="2468186"/>
            <a:ext cx="4632177" cy="1045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메인 모듈 변경</a:t>
            </a:r>
          </a:p>
        </p:txBody>
      </p:sp>
    </p:spTree>
    <p:extLst>
      <p:ext uri="{BB962C8B-B14F-4D97-AF65-F5344CB8AC3E}">
        <p14:creationId xmlns:p14="http://schemas.microsoft.com/office/powerpoint/2010/main" val="244482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463362"/>
            <a:ext cx="940895" cy="940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5275266"/>
            <a:ext cx="1073074" cy="107307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528151" y="1152149"/>
            <a:ext cx="4632177" cy="1045029"/>
          </a:xfrm>
          <a:prstGeom prst="roundRect">
            <a:avLst/>
          </a:prstGeom>
          <a:solidFill>
            <a:srgbClr val="DEEB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S/N</a:t>
            </a:r>
            <a:endParaRPr lang="ko-KR" altLang="en-US" sz="32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8151" y="2468186"/>
            <a:ext cx="4632177" cy="1045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등록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8620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04758" y="4676532"/>
            <a:ext cx="2024742" cy="177325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91" y="0"/>
            <a:ext cx="4486323" cy="44863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645" y="3037108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너는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나의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친구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412" y="5043319"/>
            <a:ext cx="938233" cy="9382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49" y="0"/>
            <a:ext cx="4490052" cy="4490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56" y="5620127"/>
            <a:ext cx="794352" cy="7943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58" y="4728064"/>
            <a:ext cx="1371600" cy="142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9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58" y="4728064"/>
            <a:ext cx="1371600" cy="14202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2" y="5275266"/>
            <a:ext cx="1073074" cy="10730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17" y="2824261"/>
            <a:ext cx="1029281" cy="1029281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948476" y="1602084"/>
            <a:ext cx="4512762" cy="1045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잠시만 기다려 주십시오</a:t>
            </a:r>
            <a:endParaRPr lang="ko-KR" altLang="en-US" sz="28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49" y="0"/>
            <a:ext cx="4490052" cy="44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1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005777" y="0"/>
            <a:ext cx="31862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03" y="411123"/>
            <a:ext cx="4876190" cy="48761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16" y="5497889"/>
            <a:ext cx="944221" cy="944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1" y="5515911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51" y="5538181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06" y="5497889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99" y="5538181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1" y="5538181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75" y="5512998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리스트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" y="5512998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90" y="5538181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287313"/>
            <a:ext cx="9005777" cy="1913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754912" y="4774019"/>
            <a:ext cx="268631" cy="476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4096" y="4263661"/>
            <a:ext cx="1861212" cy="431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재생 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202676" y="27328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플레이 리스트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685" y="1084232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 없는 대본</a:t>
            </a:r>
            <a:endParaRPr lang="ko-KR" altLang="en-US" sz="3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685" y="1857588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685" y="2631785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 없는 대본</a:t>
            </a:r>
            <a:endParaRPr lang="ko-KR" altLang="en-US" sz="3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84" y="3416615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13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005777" y="0"/>
            <a:ext cx="31862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03" y="411123"/>
            <a:ext cx="4876190" cy="48761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16" y="5497889"/>
            <a:ext cx="944221" cy="944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1" y="5515911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51" y="5538181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06" y="5497889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99" y="5538181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1" y="5538181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75" y="5512998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리스트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" y="5512998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90" y="5538181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287313"/>
            <a:ext cx="9005777" cy="1913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02676" y="27328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플레이 리스트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685" y="1084232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 없는 대본</a:t>
            </a:r>
            <a:endParaRPr lang="ko-KR" altLang="en-US" sz="3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685" y="1857588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685" y="2631785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 없는 대본</a:t>
            </a:r>
            <a:endParaRPr lang="ko-KR" altLang="en-US" sz="3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84" y="3416615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72" y="1269026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FE8E5-68EB-438B-97B4-CA3EDE74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240" cy="132516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메인 웹 클라이언트 </a:t>
            </a:r>
            <a:r>
              <a:rPr lang="en-US" altLang="ko-KR" dirty="0" err="1"/>
              <a:t>TestCase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535AFC-E692-4047-B23C-D9F1A757D99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7500" y="1325160"/>
            <a:ext cx="11150120" cy="536774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800" b="1" dirty="0"/>
              <a:t>1. </a:t>
            </a:r>
            <a:r>
              <a:rPr lang="ko-KR" altLang="en-US" sz="1800" b="1" dirty="0"/>
              <a:t>회원가입</a:t>
            </a:r>
            <a:endParaRPr lang="ko-KR" altLang="en-US" sz="1800" dirty="0"/>
          </a:p>
          <a:p>
            <a:pPr marL="0" indent="0" fontAlgn="base">
              <a:buNone/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회원가입이 </a:t>
            </a:r>
            <a:r>
              <a:rPr lang="en-US" altLang="ko-KR" sz="1800" dirty="0"/>
              <a:t>3</a:t>
            </a:r>
            <a:r>
              <a:rPr lang="ko-KR" altLang="en-US" sz="1800" dirty="0"/>
              <a:t>초 내로 진행이 되는가 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0" indent="0" fontAlgn="base">
              <a:buNone/>
            </a:pPr>
            <a:r>
              <a:rPr lang="ko-KR" altLang="en-US" sz="1800" dirty="0"/>
              <a:t>	</a:t>
            </a:r>
            <a:r>
              <a:rPr lang="en-US" altLang="ko-KR" sz="1800" dirty="0"/>
              <a:t>- S/N</a:t>
            </a:r>
            <a:r>
              <a:rPr lang="ko-KR" altLang="en-US" sz="1800" dirty="0"/>
              <a:t>이 없을 시 </a:t>
            </a:r>
            <a:r>
              <a:rPr lang="ko-KR" altLang="en-US" sz="1800" dirty="0" err="1"/>
              <a:t>알림창이</a:t>
            </a:r>
            <a:r>
              <a:rPr lang="ko-KR" altLang="en-US" sz="1800" dirty="0"/>
              <a:t> 나오며 가입이 거부되는가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0" indent="0" fontAlgn="base">
              <a:buNone/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중복된 </a:t>
            </a:r>
            <a:r>
              <a:rPr lang="en-US" altLang="ko-KR" sz="1800" dirty="0"/>
              <a:t>ID</a:t>
            </a:r>
            <a:r>
              <a:rPr lang="ko-KR" altLang="en-US" sz="1800" dirty="0"/>
              <a:t>인 경우 입력한 </a:t>
            </a:r>
            <a:r>
              <a:rPr lang="en-US" altLang="ko-KR" sz="1800" dirty="0"/>
              <a:t>ID</a:t>
            </a:r>
            <a:r>
              <a:rPr lang="ko-KR" altLang="en-US" sz="1800" dirty="0"/>
              <a:t>가 존재하고 다시 입력하라는 알림 창이 나오는가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0" indent="0" fontAlgn="base">
              <a:buNone/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로그인</a:t>
            </a:r>
          </a:p>
          <a:p>
            <a:pPr marL="0" indent="0" fontAlgn="base">
              <a:buNone/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로그인이 </a:t>
            </a:r>
            <a:r>
              <a:rPr lang="en-US" altLang="ko-KR" sz="1800" dirty="0"/>
              <a:t>3</a:t>
            </a:r>
            <a:r>
              <a:rPr lang="ko-KR" altLang="en-US" sz="1800" dirty="0"/>
              <a:t>초 내로 진행이 되는가 </a:t>
            </a:r>
            <a:r>
              <a:rPr lang="en-US" altLang="ko-KR" sz="1800" dirty="0"/>
              <a:t>? </a:t>
            </a:r>
            <a:endParaRPr lang="ko-KR" altLang="en-US" sz="1800" dirty="0"/>
          </a:p>
          <a:p>
            <a:pPr marL="0" indent="0" fontAlgn="base">
              <a:buNone/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유효하지 않은 </a:t>
            </a:r>
            <a:r>
              <a:rPr lang="en-US" altLang="ko-KR" sz="1800" dirty="0"/>
              <a:t>ID</a:t>
            </a:r>
            <a:r>
              <a:rPr lang="ko-KR" altLang="en-US" sz="1800" dirty="0"/>
              <a:t>를 입력한 경우 </a:t>
            </a:r>
            <a:r>
              <a:rPr lang="en-US" altLang="ko-KR" sz="1800" dirty="0"/>
              <a:t>ID</a:t>
            </a:r>
            <a:r>
              <a:rPr lang="ko-KR" altLang="en-US" sz="1800" dirty="0"/>
              <a:t>가 유효하지 않다는 알림 창이 뜨며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거부되는가 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0" indent="0" fontAlgn="base">
              <a:buNone/>
            </a:pPr>
            <a:r>
              <a:rPr lang="en-US" altLang="ko-KR" sz="1800" b="1" dirty="0"/>
              <a:t>3. </a:t>
            </a:r>
            <a:r>
              <a:rPr lang="ko-KR" altLang="en-US" sz="1800" b="1" dirty="0"/>
              <a:t>스피커 등록</a:t>
            </a:r>
          </a:p>
          <a:p>
            <a:pPr marL="0" indent="0" fontAlgn="base">
              <a:buNone/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스피커의 등록이 </a:t>
            </a:r>
            <a:r>
              <a:rPr lang="en-US" altLang="ko-KR" sz="1800" dirty="0"/>
              <a:t>3</a:t>
            </a:r>
            <a:r>
              <a:rPr lang="ko-KR" altLang="en-US" sz="1800" dirty="0"/>
              <a:t>초 내로 진행이 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0" indent="0" fontAlgn="base">
              <a:buNone/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스피커의 </a:t>
            </a:r>
            <a:r>
              <a:rPr lang="en-US" altLang="ko-KR" sz="1800" dirty="0"/>
              <a:t>S/N</a:t>
            </a:r>
            <a:r>
              <a:rPr lang="ko-KR" altLang="en-US" sz="1800" dirty="0"/>
              <a:t>이 유효하지 않을 경우 알림 창이 나타나는가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0" indent="0" fontAlgn="base">
              <a:buNone/>
            </a:pPr>
            <a:r>
              <a:rPr lang="en-US" altLang="ko-KR" sz="1800" b="1" dirty="0"/>
              <a:t>4. </a:t>
            </a:r>
            <a:r>
              <a:rPr lang="ko-KR" altLang="en-US" sz="1800" b="1" dirty="0" err="1"/>
              <a:t>메인모듈</a:t>
            </a:r>
            <a:r>
              <a:rPr lang="ko-KR" altLang="en-US" sz="1800" b="1" dirty="0"/>
              <a:t> 설정</a:t>
            </a:r>
          </a:p>
          <a:p>
            <a:pPr marL="0" indent="0" fontAlgn="base">
              <a:buNone/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 err="1"/>
              <a:t>메인모듈</a:t>
            </a:r>
            <a:r>
              <a:rPr lang="ko-KR" altLang="en-US" sz="1800" dirty="0"/>
              <a:t> 설정이 </a:t>
            </a:r>
            <a:r>
              <a:rPr lang="en-US" altLang="ko-KR" sz="1800" dirty="0"/>
              <a:t>3</a:t>
            </a:r>
            <a:r>
              <a:rPr lang="ko-KR" altLang="en-US" sz="1800" dirty="0"/>
              <a:t>초 내로 진행이 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0" indent="0" fontAlgn="base">
              <a:buNone/>
            </a:pPr>
            <a:r>
              <a:rPr lang="ko-KR" altLang="en-US" sz="1800" dirty="0"/>
              <a:t>	</a:t>
            </a:r>
            <a:r>
              <a:rPr lang="en-US" altLang="ko-KR" sz="1800" dirty="0"/>
              <a:t>- S/N</a:t>
            </a:r>
            <a:r>
              <a:rPr lang="ko-KR" altLang="en-US" sz="1800" dirty="0"/>
              <a:t>이 유효하지 않을 경우 알림 창을 띄우는가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0" indent="0" fontAlgn="base">
              <a:buNone/>
            </a:pPr>
            <a:r>
              <a:rPr lang="en-US" altLang="ko-KR" sz="1800" b="1" dirty="0"/>
              <a:t>5. </a:t>
            </a:r>
            <a:r>
              <a:rPr lang="ko-KR" altLang="en-US" sz="1800" b="1" dirty="0"/>
              <a:t>메인 모듈 웹 클라이언트 이동</a:t>
            </a:r>
          </a:p>
          <a:p>
            <a:pPr marL="0" indent="0" fontAlgn="base">
              <a:buNone/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메인 모듈 웹 클라이언트 이동이 </a:t>
            </a:r>
            <a:r>
              <a:rPr lang="en-US" altLang="ko-KR" sz="1800" dirty="0"/>
              <a:t>3</a:t>
            </a:r>
            <a:r>
              <a:rPr lang="ko-KR" altLang="en-US" sz="1800" dirty="0"/>
              <a:t>초 내로 진행이 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0" indent="0" fontAlgn="base">
              <a:buNone/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메인 모듈이 연결이 안 된 경우 알림 창이 나타나는 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0" indent="0" fontAlgn="base">
              <a:buNone/>
            </a:pPr>
            <a:r>
              <a:rPr lang="ko-KR" altLang="en-US" sz="1800" dirty="0"/>
              <a:t>	</a:t>
            </a:r>
            <a:r>
              <a:rPr lang="en-US" altLang="ko-KR" sz="1800" dirty="0"/>
              <a:t> </a:t>
            </a:r>
            <a:r>
              <a:rPr lang="ko-KR" altLang="en-US" sz="1800" dirty="0"/>
              <a:t>스피커 모듈이 연결이 안 된 경우   나타나는 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30190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005777" y="0"/>
            <a:ext cx="31862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03" y="411123"/>
            <a:ext cx="4876190" cy="48761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16" y="5497889"/>
            <a:ext cx="944221" cy="944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1" y="5515911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51" y="5538181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06" y="5497889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99" y="5538181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1" y="5538181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75" y="5512998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리스트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" y="5512998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90" y="5538181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287313"/>
            <a:ext cx="9005777" cy="1913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02676" y="27328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플레이 리스트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685" y="1084232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 없는 대본</a:t>
            </a:r>
            <a:endParaRPr lang="ko-KR" altLang="en-US" sz="3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685" y="1857588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685" y="2631785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 없는 대본</a:t>
            </a:r>
            <a:endParaRPr lang="ko-KR" altLang="en-US" sz="3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84" y="3416615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72" y="1269026"/>
            <a:ext cx="794352" cy="79435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17" y="2824261"/>
            <a:ext cx="1029281" cy="1029281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948476" y="1602084"/>
            <a:ext cx="4512762" cy="1045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잠시만 기다려 주십시오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37521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03" y="411123"/>
            <a:ext cx="4876190" cy="48761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7" name="직사각형 16"/>
          <p:cNvSpPr/>
          <p:nvPr/>
        </p:nvSpPr>
        <p:spPr>
          <a:xfrm>
            <a:off x="9005777" y="0"/>
            <a:ext cx="31862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16" y="5497889"/>
            <a:ext cx="944221" cy="944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1" y="5515911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51" y="5538181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06" y="5497889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99" y="5538181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1" y="5538181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75" y="5512998"/>
            <a:ext cx="941810" cy="9418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" y="5512998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90" y="5538181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287313"/>
            <a:ext cx="9005777" cy="1913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02676" y="27328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플레이 리스트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33409" y="1172560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스피커 선택</a:t>
            </a:r>
            <a:endParaRPr lang="ko-KR" altLang="en-US" sz="28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36726" y="266549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 없는 대본</a:t>
            </a:r>
            <a:endParaRPr lang="ko-KR" altLang="en-US" sz="3200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733409" y="1862210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스피커 선택</a:t>
            </a:r>
            <a:endParaRPr lang="ko-KR" altLang="en-US" sz="28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33409" y="2551860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스피커 선택</a:t>
            </a:r>
            <a:endParaRPr lang="ko-KR" altLang="en-US" sz="28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733409" y="3238745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스피커 선택</a:t>
            </a:r>
            <a:endParaRPr lang="ko-KR" altLang="en-US" sz="28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36726" y="1172560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1</a:t>
            </a:r>
            <a:endParaRPr lang="ko-KR" altLang="en-US" sz="28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6827" y="1858769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2</a:t>
            </a:r>
            <a:endParaRPr lang="ko-KR" altLang="en-US" sz="28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36726" y="2551860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3</a:t>
            </a:r>
            <a:endParaRPr lang="ko-KR" altLang="en-US" sz="28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6726" y="3238745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4</a:t>
            </a:r>
            <a:endParaRPr lang="ko-KR" altLang="en-US" sz="2800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26" y="1478749"/>
            <a:ext cx="794352" cy="794352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980" y="4089280"/>
            <a:ext cx="875487" cy="906554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3205520" y="4123296"/>
            <a:ext cx="4632177" cy="6524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Default </a:t>
            </a:r>
            <a:r>
              <a:rPr lang="ko-KR" altLang="en-US" sz="2400" b="1"/>
              <a:t>시 자체설정 후  재생</a:t>
            </a:r>
            <a:endParaRPr lang="ko-KR" altLang="en-US" sz="2400" b="1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59" y="4433479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38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005777" y="0"/>
            <a:ext cx="31862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03" y="411123"/>
            <a:ext cx="4876190" cy="48761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16" y="5497889"/>
            <a:ext cx="944221" cy="944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1" y="5515911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51" y="5538181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06" y="5497889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99" y="5538181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1" y="5538181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75" y="5512998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리스트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" y="5512998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90" y="5538181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287313"/>
            <a:ext cx="9005777" cy="1913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02676" y="27328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플레이 리스트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685" y="1084232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685" y="1857588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685" y="2631785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 없는 대본</a:t>
            </a:r>
            <a:endParaRPr lang="ko-KR" altLang="en-US" sz="3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84" y="3416615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-11738" y="4826859"/>
            <a:ext cx="1677254" cy="4604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bg1"/>
                </a:solidFill>
              </a:rPr>
              <a:t>play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52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005777" y="0"/>
            <a:ext cx="31862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03" y="411123"/>
            <a:ext cx="4876190" cy="48761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16" y="5497889"/>
            <a:ext cx="944221" cy="944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1" y="5515911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51" y="5538181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06" y="5497889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99" y="5538181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1" y="5538181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75" y="5512998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리스트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" y="5512998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90" y="5538181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287313"/>
            <a:ext cx="9005777" cy="1913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02676" y="27328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플레이 리스트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685" y="1084232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685" y="1857588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685" y="2631785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 없는 대본</a:t>
            </a:r>
            <a:endParaRPr lang="ko-KR" altLang="en-US" sz="3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84" y="3416615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511" y="2005063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03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005777" y="0"/>
            <a:ext cx="31862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03" y="411123"/>
            <a:ext cx="4876190" cy="48761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16" y="5497889"/>
            <a:ext cx="944221" cy="944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1" y="5515911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51" y="5538181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06" y="5497889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99" y="5538181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1" y="5538181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75" y="5512998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리스트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" y="5512998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90" y="5538181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287313"/>
            <a:ext cx="9005777" cy="1913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02676" y="27328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플레이 리스트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685" y="1084232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685" y="1857588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685" y="2631785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 없는 대본</a:t>
            </a:r>
            <a:endParaRPr lang="ko-KR" altLang="en-US" sz="3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84" y="3416615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511" y="2005063"/>
            <a:ext cx="794352" cy="794352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3948476" y="1602084"/>
            <a:ext cx="4512762" cy="1045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설정을 불러오고 있습니다</a:t>
            </a:r>
            <a:endParaRPr lang="ko-KR" altLang="en-US" sz="2800" b="1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17" y="2824261"/>
            <a:ext cx="1029281" cy="102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57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005777" y="0"/>
            <a:ext cx="31862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03" y="411123"/>
            <a:ext cx="4876190" cy="48761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16" y="5497889"/>
            <a:ext cx="944221" cy="944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1" y="5515911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51" y="5538181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06" y="5497889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99" y="5538181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1" y="5538181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75" y="5512998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리스트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4" y="5512998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90" y="5538181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287313"/>
            <a:ext cx="9005777" cy="1913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02676" y="27328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플레이 리스트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685" y="1084232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685" y="1857588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685" y="2631785"/>
            <a:ext cx="4632177" cy="765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 없는 대본</a:t>
            </a:r>
            <a:endParaRPr lang="ko-KR" altLang="en-US" sz="3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84" y="3416615"/>
            <a:ext cx="463217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재생 목록 있는 대본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-11738" y="4826859"/>
            <a:ext cx="1677254" cy="4604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bg1"/>
                </a:solidFill>
              </a:rPr>
              <a:t>play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12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B9F29-6119-4027-AD14-5EF19882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/>
              <a:t>대본 포맷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B9A271-CF7D-4EEE-BD1E-10EA2520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0" y="2690812"/>
            <a:ext cx="5956299" cy="2620963"/>
          </a:xfrm>
        </p:spPr>
        <p:txBody>
          <a:bodyPr/>
          <a:lstStyle/>
          <a:p>
            <a:r>
              <a:rPr lang="en-US" altLang="ko-KR" dirty="0"/>
              <a:t>XML</a:t>
            </a:r>
          </a:p>
          <a:p>
            <a:pPr lvl="1"/>
            <a:r>
              <a:rPr lang="en-US" altLang="ko-KR" dirty="0"/>
              <a:t>XML</a:t>
            </a:r>
            <a:r>
              <a:rPr lang="ko-KR" altLang="en-US" dirty="0"/>
              <a:t> 읽어오는 다수의 라이브러리 존재</a:t>
            </a:r>
            <a:endParaRPr lang="en-US" altLang="ko-KR" dirty="0"/>
          </a:p>
          <a:p>
            <a:pPr lvl="1"/>
            <a:r>
              <a:rPr lang="ko-KR" altLang="en-US" dirty="0"/>
              <a:t>다른 언어보다 좀 더 쉽게 원하는 포맷을 만들기 용이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8" name="Picture 4" descr="xml ì´ë¯¸ì§ ê²ìê²°ê³¼">
            <a:extLst>
              <a:ext uri="{FF2B5EF4-FFF2-40B4-BE49-F238E27FC236}">
                <a16:creationId xmlns:a16="http://schemas.microsoft.com/office/drawing/2014/main" id="{F383F9B3-A667-48D1-9C14-CADF173EC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69746"/>
            <a:ext cx="4080209" cy="466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824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2696B6-0ECA-4AFF-98C9-B13A73E49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929" y="-18255"/>
            <a:ext cx="6613071" cy="68580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E00C57E-5D26-468E-9584-226ACB2D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대본 구조</a:t>
            </a:r>
          </a:p>
        </p:txBody>
      </p:sp>
    </p:spTree>
    <p:extLst>
      <p:ext uri="{BB962C8B-B14F-4D97-AF65-F5344CB8AC3E}">
        <p14:creationId xmlns:p14="http://schemas.microsoft.com/office/powerpoint/2010/main" val="26381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FE8E5-68EB-438B-97B4-CA3EDE74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240" cy="132516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메인 모듈 웹 클라이언트 </a:t>
            </a:r>
            <a:r>
              <a:rPr lang="en-US" altLang="ko-KR" dirty="0" err="1"/>
              <a:t>TestCase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535AFC-E692-4047-B23C-D9F1A757D99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7500" y="1325160"/>
            <a:ext cx="11150120" cy="5367740"/>
          </a:xfrm>
        </p:spPr>
        <p:txBody>
          <a:bodyPr>
            <a:normAutofit/>
          </a:bodyPr>
          <a:lstStyle/>
          <a:p>
            <a:pPr lvl="0" fontAlgn="base" latinLnBrk="0">
              <a:lnSpc>
                <a:spcPct val="100000"/>
              </a:lnSpc>
            </a:pPr>
            <a:r>
              <a:rPr lang="en-US" altLang="ko-KR" sz="1800" b="1" dirty="0"/>
              <a:t>1. </a:t>
            </a:r>
            <a:r>
              <a:rPr lang="ko-KR" altLang="en-US" sz="1800" b="1" dirty="0" err="1"/>
              <a:t>메인모듈</a:t>
            </a:r>
            <a:r>
              <a:rPr lang="ko-KR" altLang="en-US" sz="1800" b="1" dirty="0"/>
              <a:t> 작동</a:t>
            </a:r>
          </a:p>
          <a:p>
            <a:pPr fontAlgn="base" latinLnBrk="0">
              <a:lnSpc>
                <a:spcPct val="100000"/>
              </a:lnSpc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전원을 키면 메인 모듈의 </a:t>
            </a:r>
            <a:r>
              <a:rPr lang="en-US" altLang="ko-KR" sz="1800" dirty="0"/>
              <a:t>S/N</a:t>
            </a:r>
            <a:r>
              <a:rPr lang="ko-KR" altLang="en-US" sz="1800" dirty="0"/>
              <a:t>과 </a:t>
            </a:r>
            <a:r>
              <a:rPr lang="en-US" altLang="ko-KR" sz="1800" dirty="0"/>
              <a:t>IP</a:t>
            </a:r>
            <a:r>
              <a:rPr lang="ko-KR" altLang="en-US" sz="1800" dirty="0"/>
              <a:t>가 </a:t>
            </a:r>
            <a:r>
              <a:rPr lang="en-US" altLang="ko-KR" sz="1800" dirty="0"/>
              <a:t>DB</a:t>
            </a:r>
            <a:r>
              <a:rPr lang="ko-KR" altLang="en-US" sz="1800" dirty="0"/>
              <a:t>서버에 저장되는가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fontAlgn="base" latinLnBrk="0">
              <a:lnSpc>
                <a:spcPct val="100000"/>
              </a:lnSpc>
            </a:pPr>
            <a:r>
              <a:rPr lang="ko-KR" altLang="en-US" sz="1800" dirty="0"/>
              <a:t>	</a:t>
            </a:r>
            <a:r>
              <a:rPr lang="en-US" altLang="ko-KR" sz="1800" dirty="0"/>
              <a:t>- DB</a:t>
            </a:r>
            <a:r>
              <a:rPr lang="ko-KR" altLang="en-US" sz="1800" dirty="0"/>
              <a:t>서버와 연결된 후 스피커 모듈의 </a:t>
            </a:r>
            <a:r>
              <a:rPr lang="en-US" altLang="ko-KR" sz="1800" dirty="0"/>
              <a:t>IP</a:t>
            </a:r>
            <a:r>
              <a:rPr lang="ko-KR" altLang="en-US" sz="1800" dirty="0"/>
              <a:t>를 받는 상태가 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fontAlgn="base" latinLnBrk="0">
              <a:lnSpc>
                <a:spcPct val="100000"/>
              </a:lnSpc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유저가 메인 모듈 웹 클라이언트에 접속하면 스피커 모듈의 </a:t>
            </a:r>
            <a:r>
              <a:rPr lang="en-US" altLang="ko-KR" sz="1800" dirty="0"/>
              <a:t>IP</a:t>
            </a:r>
            <a:r>
              <a:rPr lang="ko-KR" altLang="en-US" sz="1800" dirty="0"/>
              <a:t>를 받는 상태가 종료되는가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fontAlgn="base" latinLnBrk="0">
              <a:lnSpc>
                <a:spcPct val="100000"/>
              </a:lnSpc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모듈 연결 응답</a:t>
            </a:r>
          </a:p>
          <a:p>
            <a:pPr fontAlgn="base" latinLnBrk="0">
              <a:lnSpc>
                <a:spcPct val="100000"/>
              </a:lnSpc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모듈 연결 응답이 </a:t>
            </a:r>
            <a:r>
              <a:rPr lang="en-US" altLang="ko-KR" sz="1800" dirty="0"/>
              <a:t>3</a:t>
            </a:r>
            <a:r>
              <a:rPr lang="ko-KR" altLang="en-US" sz="1800" dirty="0"/>
              <a:t>초 내로 이루어지는가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fontAlgn="base" latinLnBrk="0">
              <a:lnSpc>
                <a:spcPct val="100000"/>
              </a:lnSpc>
            </a:pPr>
            <a:r>
              <a:rPr lang="en-US" altLang="ko-KR" sz="1800" b="1" dirty="0"/>
              <a:t>3. </a:t>
            </a:r>
            <a:r>
              <a:rPr lang="ko-KR" altLang="en-US" sz="1800" b="1" dirty="0"/>
              <a:t>대본 선택</a:t>
            </a:r>
          </a:p>
          <a:p>
            <a:pPr fontAlgn="base" latinLnBrk="0">
              <a:lnSpc>
                <a:spcPct val="100000"/>
              </a:lnSpc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대본 선택을 누르면 대본 리스트가 </a:t>
            </a:r>
            <a:r>
              <a:rPr lang="en-US" altLang="ko-KR" sz="1800" dirty="0"/>
              <a:t>3</a:t>
            </a:r>
            <a:r>
              <a:rPr lang="ko-KR" altLang="en-US" sz="1800" dirty="0"/>
              <a:t>초 내로 나타나는가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fontAlgn="base" latinLnBrk="0">
              <a:lnSpc>
                <a:spcPct val="100000"/>
              </a:lnSpc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완료 버튼을 누를 시 메인 모듈이 알아서 등장인물을 배분하는가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fontAlgn="base" latinLnBrk="0">
              <a:lnSpc>
                <a:spcPct val="100000"/>
              </a:lnSpc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역할 설정을 누를 시 역할 설정으로 넘어가는가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fontAlgn="base" latinLnBrk="0">
              <a:lnSpc>
                <a:spcPct val="100000"/>
              </a:lnSpc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취소를 누를 시 현재까지의 설정이 취소되고 처음 화면으로 돌아가는가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fontAlgn="base" latinLnBrk="0">
              <a:lnSpc>
                <a:spcPct val="100000"/>
              </a:lnSpc>
            </a:pPr>
            <a:r>
              <a:rPr lang="en-US" altLang="ko-KR" sz="1800" b="1" dirty="0"/>
              <a:t>4. </a:t>
            </a:r>
            <a:r>
              <a:rPr lang="ko-KR" altLang="en-US" sz="1800" b="1" dirty="0"/>
              <a:t>역할 설정</a:t>
            </a:r>
          </a:p>
          <a:p>
            <a:pPr fontAlgn="base" latinLnBrk="0">
              <a:lnSpc>
                <a:spcPct val="100000"/>
              </a:lnSpc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역할 설정이 </a:t>
            </a:r>
            <a:r>
              <a:rPr lang="en-US" altLang="ko-KR" sz="1800" dirty="0"/>
              <a:t>3</a:t>
            </a:r>
            <a:r>
              <a:rPr lang="ko-KR" altLang="en-US" sz="1800" dirty="0"/>
              <a:t>초 내로 진행이 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fontAlgn="base" latinLnBrk="0">
              <a:lnSpc>
                <a:spcPct val="100000"/>
              </a:lnSpc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등장인물을 배정받지 않은 스피커는 사용되지 않는가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4848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FE8E5-68EB-438B-97B4-CA3EDE74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240" cy="132516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메인 모듈 웹 클라이언트 </a:t>
            </a:r>
            <a:r>
              <a:rPr lang="en-US" altLang="ko-KR" dirty="0" err="1"/>
              <a:t>TestCase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535AFC-E692-4047-B23C-D9F1A757D99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7500" y="1325160"/>
            <a:ext cx="11150120" cy="5367740"/>
          </a:xfrm>
        </p:spPr>
        <p:txBody>
          <a:bodyPr>
            <a:normAutofit/>
          </a:bodyPr>
          <a:lstStyle/>
          <a:p>
            <a:pPr fontAlgn="base" latinLnBrk="0">
              <a:lnSpc>
                <a:spcPct val="100000"/>
              </a:lnSpc>
            </a:pPr>
            <a:r>
              <a:rPr lang="en-US" altLang="ko-KR" sz="1800" b="1" dirty="0"/>
              <a:t>5.</a:t>
            </a:r>
            <a:r>
              <a:rPr lang="ko-KR" altLang="en-US" sz="1800" b="1" dirty="0"/>
              <a:t> 재생 설정</a:t>
            </a:r>
          </a:p>
          <a:p>
            <a:pPr fontAlgn="base" latinLnBrk="0">
              <a:lnSpc>
                <a:spcPct val="100000"/>
              </a:lnSpc>
            </a:pPr>
            <a:r>
              <a:rPr lang="en-US" altLang="ko-KR" sz="1800" dirty="0"/>
              <a:t> </a:t>
            </a: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하단의 인터페이스 바를 조작 시 </a:t>
            </a:r>
            <a:r>
              <a:rPr lang="en-US" altLang="ko-KR" sz="1800" dirty="0"/>
              <a:t>3</a:t>
            </a:r>
            <a:r>
              <a:rPr lang="ko-KR" altLang="en-US" sz="1800" dirty="0"/>
              <a:t>초 내로 진행이 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fontAlgn="base" latinLnBrk="0">
              <a:lnSpc>
                <a:spcPct val="100000"/>
              </a:lnSpc>
            </a:pPr>
            <a:r>
              <a:rPr lang="en-US" altLang="ko-KR" sz="1800" b="1" dirty="0"/>
              <a:t>6. </a:t>
            </a:r>
            <a:r>
              <a:rPr lang="ko-KR" altLang="en-US" sz="1800" b="1" dirty="0"/>
              <a:t>대본 재생</a:t>
            </a:r>
          </a:p>
          <a:p>
            <a:pPr fontAlgn="base" latinLnBrk="0">
              <a:lnSpc>
                <a:spcPct val="100000"/>
              </a:lnSpc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재생목록으로 </a:t>
            </a:r>
            <a:r>
              <a:rPr lang="en-US" altLang="ko-KR" sz="1800" dirty="0"/>
              <a:t>3</a:t>
            </a:r>
            <a:r>
              <a:rPr lang="ko-KR" altLang="en-US" sz="1800" dirty="0"/>
              <a:t>초 내로 이동이 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fontAlgn="base" latinLnBrk="0">
              <a:lnSpc>
                <a:spcPct val="100000"/>
              </a:lnSpc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재생목록에서 재생버튼을 누를 시 </a:t>
            </a:r>
            <a:r>
              <a:rPr lang="en-US" altLang="ko-KR" sz="1800" dirty="0"/>
              <a:t>3</a:t>
            </a:r>
            <a:r>
              <a:rPr lang="ko-KR" altLang="en-US" sz="1800" dirty="0"/>
              <a:t>초 내로 대본이 실행이 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fontAlgn="base" latinLnBrk="0">
              <a:lnSpc>
                <a:spcPct val="100000"/>
              </a:lnSpc>
            </a:pPr>
            <a:r>
              <a:rPr lang="en-US" altLang="ko-KR" sz="1800" b="1" dirty="0"/>
              <a:t>7. </a:t>
            </a:r>
            <a:r>
              <a:rPr lang="ko-KR" altLang="en-US" sz="1800" b="1" dirty="0"/>
              <a:t>재생목록에서 대본 삭제</a:t>
            </a:r>
          </a:p>
          <a:p>
            <a:pPr fontAlgn="base" latinLnBrk="0">
              <a:lnSpc>
                <a:spcPct val="100000"/>
              </a:lnSpc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재생목록에서 삭제를 누를 시 </a:t>
            </a:r>
            <a:r>
              <a:rPr lang="en-US" altLang="ko-KR" sz="1800" dirty="0"/>
              <a:t>3</a:t>
            </a:r>
            <a:r>
              <a:rPr lang="ko-KR" altLang="en-US" sz="1800" dirty="0"/>
              <a:t>초 내로 대본이 삭제가 되는가</a:t>
            </a:r>
            <a:r>
              <a:rPr lang="en-US" altLang="ko-KR" sz="1800" dirty="0"/>
              <a:t>? </a:t>
            </a:r>
            <a:endParaRPr lang="ko-KR" altLang="en-US" sz="1800" dirty="0"/>
          </a:p>
          <a:p>
            <a:pPr fontAlgn="base" latinLnBrk="0">
              <a:lnSpc>
                <a:spcPct val="100000"/>
              </a:lnSpc>
            </a:pPr>
            <a:r>
              <a:rPr lang="en-US" altLang="ko-KR" sz="1800" b="1" dirty="0"/>
              <a:t>8. </a:t>
            </a:r>
            <a:r>
              <a:rPr lang="ko-KR" altLang="en-US" sz="1800" b="1" dirty="0"/>
              <a:t>대본 요청</a:t>
            </a:r>
          </a:p>
          <a:p>
            <a:pPr fontAlgn="base" latinLnBrk="0">
              <a:lnSpc>
                <a:spcPct val="100000"/>
              </a:lnSpc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대본 요청이 </a:t>
            </a:r>
            <a:r>
              <a:rPr lang="en-US" altLang="ko-KR" sz="1800" dirty="0"/>
              <a:t>3</a:t>
            </a:r>
            <a:r>
              <a:rPr lang="ko-KR" altLang="en-US" sz="1800" dirty="0"/>
              <a:t>초 내로 이루어 지는가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fontAlgn="base" latinLnBrk="0">
              <a:lnSpc>
                <a:spcPct val="100000"/>
              </a:lnSpc>
            </a:pPr>
            <a:r>
              <a:rPr lang="en-US" altLang="ko-KR" sz="1800" b="1" dirty="0"/>
              <a:t>9. </a:t>
            </a:r>
            <a:r>
              <a:rPr lang="ko-KR" altLang="en-US" sz="1800" b="1" dirty="0"/>
              <a:t>스피커 모듈로 대사 </a:t>
            </a:r>
          </a:p>
          <a:p>
            <a:pPr fontAlgn="base" latinLnBrk="0">
              <a:lnSpc>
                <a:spcPct val="100000"/>
              </a:lnSpc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메인 모듈이 스피커 모듈의 역할에 맞는 대사를 모두 전송하는가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fontAlgn="base" latinLnBrk="0">
              <a:lnSpc>
                <a:spcPct val="100000"/>
              </a:lnSpc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메인 모듈과 스피커 모듈 사이의 통신은 </a:t>
            </a:r>
            <a:r>
              <a:rPr lang="en-US" altLang="ko-KR" sz="1800" dirty="0"/>
              <a:t>1</a:t>
            </a:r>
            <a:r>
              <a:rPr lang="ko-KR" altLang="en-US" sz="1800" dirty="0"/>
              <a:t>초 내로 이루어지는가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fontAlgn="base" latinLnBrk="0">
              <a:lnSpc>
                <a:spcPct val="100000"/>
              </a:lnSpc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마지막 대사가 재생되고 대본 재생을 마치는가</a:t>
            </a:r>
            <a:r>
              <a:rPr lang="en-US" altLang="ko-KR" sz="1800" dirty="0"/>
              <a:t>?</a:t>
            </a:r>
            <a:r>
              <a:rPr lang="ko-KR" altLang="en-US" sz="1800" dirty="0"/>
              <a:t> </a:t>
            </a:r>
            <a:r>
              <a:rPr lang="en-US" altLang="ko-KR" sz="1800" dirty="0"/>
              <a:t>5. </a:t>
            </a:r>
            <a:r>
              <a:rPr lang="ko-KR" altLang="en-US" sz="1800" dirty="0"/>
              <a:t>재생 설정</a:t>
            </a:r>
          </a:p>
          <a:p>
            <a:pPr fontAlgn="base" latinLnBrk="0">
              <a:lnSpc>
                <a:spcPct val="100000"/>
              </a:lnSpc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하단의 인터페이스 바를 조작 시 </a:t>
            </a:r>
            <a:r>
              <a:rPr lang="en-US" altLang="ko-KR" sz="1800" dirty="0"/>
              <a:t>3</a:t>
            </a:r>
            <a:r>
              <a:rPr lang="ko-KR" altLang="en-US" sz="1800" dirty="0"/>
              <a:t>초 내로 진행이 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fontAlgn="base" latinLnBrk="0">
              <a:lnSpc>
                <a:spcPct val="100000"/>
              </a:lnSpc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1854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FE8E5-68EB-438B-97B4-CA3EDE74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240" cy="132516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스피커 모듈 웹 클라이언트 </a:t>
            </a:r>
            <a:r>
              <a:rPr lang="en-US" altLang="ko-KR" dirty="0" err="1"/>
              <a:t>TestCase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535AFC-E692-4047-B23C-D9F1A757D99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7500" y="1325160"/>
            <a:ext cx="11150120" cy="5367740"/>
          </a:xfrm>
        </p:spPr>
        <p:txBody>
          <a:bodyPr>
            <a:normAutofit/>
          </a:bodyPr>
          <a:lstStyle/>
          <a:p>
            <a:pPr fontAlgn="base" latinLnBrk="0">
              <a:lnSpc>
                <a:spcPct val="100000"/>
              </a:lnSpc>
            </a:pPr>
            <a:r>
              <a:rPr lang="en-US" altLang="ko-KR" sz="1800" b="1" dirty="0"/>
              <a:t>1.</a:t>
            </a:r>
            <a:r>
              <a:rPr lang="ko-KR" altLang="en-US" sz="1800" b="1" dirty="0"/>
              <a:t> 스피커 작동</a:t>
            </a:r>
          </a:p>
          <a:p>
            <a:pPr fontAlgn="base" latinLnBrk="0">
              <a:lnSpc>
                <a:spcPct val="100000"/>
              </a:lnSpc>
            </a:pPr>
            <a:r>
              <a:rPr lang="en-US" altLang="ko-KR" sz="1800" dirty="0"/>
              <a:t> </a:t>
            </a: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전원이 켜진 후 </a:t>
            </a:r>
            <a:r>
              <a:rPr lang="en-US" altLang="ko-KR" sz="1800" dirty="0"/>
              <a:t>DB</a:t>
            </a:r>
            <a:r>
              <a:rPr lang="ko-KR" altLang="en-US" sz="1800" dirty="0"/>
              <a:t>서버로 </a:t>
            </a:r>
            <a:r>
              <a:rPr lang="en-US" altLang="ko-KR" sz="1800" dirty="0"/>
              <a:t>S/N </a:t>
            </a:r>
            <a:r>
              <a:rPr lang="ko-KR" altLang="en-US" sz="1800" dirty="0"/>
              <a:t>및 </a:t>
            </a:r>
            <a:r>
              <a:rPr lang="en-US" altLang="ko-KR" sz="1800" dirty="0"/>
              <a:t>IP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보내는 작업이 </a:t>
            </a:r>
            <a:r>
              <a:rPr lang="en-US" altLang="ko-KR" sz="1800" dirty="0"/>
              <a:t>3</a:t>
            </a:r>
            <a:r>
              <a:rPr lang="ko-KR" altLang="en-US" sz="1800" dirty="0"/>
              <a:t>초 내로 이루어지는가</a:t>
            </a:r>
            <a:r>
              <a:rPr lang="en-US" altLang="ko-KR" sz="1800" dirty="0"/>
              <a:t>?</a:t>
            </a:r>
          </a:p>
          <a:p>
            <a:pPr fontAlgn="base" latinLnBrk="0">
              <a:lnSpc>
                <a:spcPct val="100000"/>
              </a:lnSpc>
            </a:pPr>
            <a:r>
              <a:rPr lang="en-US" altLang="ko-KR" sz="1800" b="1" dirty="0"/>
              <a:t>2.</a:t>
            </a:r>
            <a:r>
              <a:rPr lang="ko-KR" altLang="en-US" sz="1800" b="1" dirty="0"/>
              <a:t> 대본 읽기</a:t>
            </a:r>
          </a:p>
          <a:p>
            <a:pPr fontAlgn="base" latinLnBrk="0">
              <a:lnSpc>
                <a:spcPct val="100000"/>
              </a:lnSpc>
            </a:pPr>
            <a:r>
              <a:rPr lang="ko-KR" altLang="en-US" sz="1800" dirty="0"/>
              <a:t>	</a:t>
            </a:r>
            <a:r>
              <a:rPr lang="en-US" altLang="ko-KR" sz="1800" dirty="0"/>
              <a:t>- </a:t>
            </a:r>
            <a:r>
              <a:rPr lang="ko-KR" altLang="en-US" sz="1800" dirty="0"/>
              <a:t>전달받은 대본을 읽는 작업이 </a:t>
            </a:r>
            <a:r>
              <a:rPr lang="en-US" altLang="ko-KR" sz="1800" dirty="0"/>
              <a:t>3</a:t>
            </a:r>
            <a:r>
              <a:rPr lang="ko-KR" altLang="en-US" sz="1800" dirty="0" err="1"/>
              <a:t>초내로</a:t>
            </a:r>
            <a:r>
              <a:rPr lang="ko-KR" altLang="en-US" sz="1800" dirty="0"/>
              <a:t> 이루어지는가</a:t>
            </a:r>
            <a:r>
              <a:rPr lang="en-US" altLang="ko-KR" sz="1800" dirty="0"/>
              <a:t>?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fontAlgn="base" latinLnBrk="0">
              <a:lnSpc>
                <a:spcPct val="100000"/>
              </a:lnSpc>
            </a:pPr>
            <a:r>
              <a:rPr lang="en-US" altLang="ko-KR" sz="1800" b="1" dirty="0"/>
              <a:t>3.</a:t>
            </a:r>
            <a:r>
              <a:rPr lang="ko-KR" altLang="en-US" sz="1800" b="1" dirty="0"/>
              <a:t> 재생 상태 변화 요청</a:t>
            </a:r>
            <a:endParaRPr lang="en-US" altLang="ko-KR" sz="1800" b="1" dirty="0"/>
          </a:p>
          <a:p>
            <a:pPr fontAlgn="base" latinLnBrk="0">
              <a:lnSpc>
                <a:spcPct val="100000"/>
              </a:lnSpc>
            </a:pPr>
            <a:r>
              <a:rPr lang="ko-KR" altLang="en-US" sz="1800" dirty="0"/>
              <a:t>	</a:t>
            </a:r>
            <a:r>
              <a:rPr lang="en-US" altLang="ko-KR" sz="1800" dirty="0"/>
              <a:t>-</a:t>
            </a:r>
            <a:r>
              <a:rPr lang="ko-KR" altLang="en-US" sz="1800" dirty="0"/>
              <a:t> 메인 모듈에서 송신한 재생 상태 변화 요청에 </a:t>
            </a:r>
            <a:r>
              <a:rPr lang="en-US" altLang="ko-KR" sz="1800" dirty="0"/>
              <a:t>3</a:t>
            </a:r>
            <a:r>
              <a:rPr lang="ko-KR" altLang="en-US" sz="1800" dirty="0"/>
              <a:t>초 내로 응답하는가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fontAlgn="base" latinLnBrk="0">
              <a:lnSpc>
                <a:spcPct val="100000"/>
              </a:lnSpc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3830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91" y="0"/>
            <a:ext cx="4486323" cy="44863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645" y="3037108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너는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나의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친구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49" y="0"/>
            <a:ext cx="4490052" cy="449005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037114" y="5094513"/>
            <a:ext cx="2743200" cy="1045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Login</a:t>
            </a:r>
            <a:endParaRPr lang="ko-KR" altLang="en-US" sz="28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32815" y="5094513"/>
            <a:ext cx="274320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Sign up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5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645" y="3037108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너는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나의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친구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49" y="0"/>
            <a:ext cx="4490052" cy="449005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490359" y="1877782"/>
            <a:ext cx="2743200" cy="7611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ID</a:t>
            </a:r>
            <a:endParaRPr lang="ko-KR" altLang="en-US" sz="28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06685" y="4242606"/>
            <a:ext cx="274320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Login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93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91" y="0"/>
            <a:ext cx="4486323" cy="44863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645" y="3037108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너는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나의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친구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412" y="5043319"/>
            <a:ext cx="938233" cy="9382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49" y="0"/>
            <a:ext cx="4490052" cy="44900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58" y="4728064"/>
            <a:ext cx="1371600" cy="142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9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9541329" y="4692870"/>
            <a:ext cx="2024742" cy="177325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91" y="0"/>
            <a:ext cx="4486323" cy="44863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645" y="3037108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너는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나의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친구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412" y="5043319"/>
            <a:ext cx="938233" cy="9382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38" y="0"/>
            <a:ext cx="4490052" cy="44900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49" y="0"/>
            <a:ext cx="4490052" cy="44900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700" y="5584376"/>
            <a:ext cx="794352" cy="7943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58" y="4728064"/>
            <a:ext cx="1371600" cy="142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794</Words>
  <Application>Microsoft Macintosh PowerPoint</Application>
  <PresentationFormat>와이드스크린</PresentationFormat>
  <Paragraphs>187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굴림</vt:lpstr>
      <vt:lpstr>맑은 고딕</vt:lpstr>
      <vt:lpstr>바탕</vt:lpstr>
      <vt:lpstr>Arial</vt:lpstr>
      <vt:lpstr>Office 테마</vt:lpstr>
      <vt:lpstr>PowerPoint 프레젠테이션</vt:lpstr>
      <vt:lpstr> 메인 웹 클라이언트 TestCase</vt:lpstr>
      <vt:lpstr> 메인 모듈 웹 클라이언트 TestCase</vt:lpstr>
      <vt:lpstr> 메인 모듈 웹 클라이언트 TestCase</vt:lpstr>
      <vt:lpstr> 스피커 모듈 웹 클라이언트 TestCase</vt:lpstr>
      <vt:lpstr>너는  나의  친구</vt:lpstr>
      <vt:lpstr>너는  나의  친구</vt:lpstr>
      <vt:lpstr>너는  나의  친구</vt:lpstr>
      <vt:lpstr>너는  나의  친구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너는  나의  친구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대본 포맷</vt:lpstr>
      <vt:lpstr>대본 구조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SH415</dc:creator>
  <cp:lastModifiedBy>김승우</cp:lastModifiedBy>
  <cp:revision>29</cp:revision>
  <dcterms:created xsi:type="dcterms:W3CDTF">2019-11-25T03:59:33Z</dcterms:created>
  <dcterms:modified xsi:type="dcterms:W3CDTF">2019-11-26T23:56:37Z</dcterms:modified>
</cp:coreProperties>
</file>