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r>
              <a:rPr/>
              <a:t/>
            </a:r>
            <a:br>
              <a:rPr/>
            </a:br>
            <a:r>
              <a:rPr lang="ko-KR" sz="3600" b="1" strike="noStrike" spc="-1" smtClean="0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 smtClean="0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 smtClean="0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smtClean="0">
                <a:latin typeface="DejaVu Sans"/>
              </a:rPr>
              <a:t>1</a:t>
            </a:r>
            <a:r>
              <a:rPr lang="ko-KR" altLang="en-US" sz="3600" b="1" spc="-150" smtClean="0">
                <a:latin typeface="DejaVu Sans"/>
              </a:rPr>
              <a:t>차적 문제점 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웹페이지 </a:t>
            </a:r>
            <a:r>
              <a:rPr lang="en-US" altLang="ko-KR" sz="3600" b="1" spc="-150" smtClean="0">
                <a:latin typeface="DejaVu Sans"/>
              </a:rPr>
              <a:t>react </a:t>
            </a:r>
            <a:r>
              <a:rPr lang="ko-KR" altLang="en-US" sz="3600" b="1" spc="-150" smtClean="0">
                <a:latin typeface="DejaVu Sans"/>
              </a:rPr>
              <a:t>활성화에서 라이브러리 중 하나가 호환문제 발생 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해당 라이브러리 삭제 및 </a:t>
            </a:r>
            <a:r>
              <a:rPr lang="en-US" altLang="ko-KR" sz="3600" b="1" spc="-150" smtClean="0">
                <a:latin typeface="DejaVu Sans"/>
              </a:rPr>
              <a:t>node </a:t>
            </a:r>
            <a:r>
              <a:rPr lang="ko-KR" altLang="en-US" sz="3600" b="1" spc="-150" smtClean="0">
                <a:latin typeface="DejaVu Sans"/>
              </a:rPr>
              <a:t>업데이트로 해결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라즈베리파이에서 웹페이지 화면 구동에 </a:t>
            </a:r>
            <a:r>
              <a:rPr lang="ko-KR" altLang="en-US" sz="3600" b="1" spc="-150" smtClean="0">
                <a:latin typeface="DejaVu Sans"/>
              </a:rPr>
              <a:t>성공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웹서버 프레임워크 </a:t>
            </a:r>
            <a:r>
              <a:rPr lang="en-US" altLang="ko-KR" sz="3600" b="1" spc="-150">
                <a:latin typeface="DejaVu Sans"/>
              </a:rPr>
              <a:t>express</a:t>
            </a:r>
            <a:r>
              <a:rPr lang="ko-KR" altLang="en-US" sz="3600" b="1" spc="-150">
                <a:latin typeface="DejaVu Sans"/>
              </a:rPr>
              <a:t>를</a:t>
            </a:r>
            <a:r>
              <a:rPr lang="en-US" altLang="ko-KR" sz="3600" b="1" spc="-150">
                <a:latin typeface="DejaVu Sans"/>
              </a:rPr>
              <a:t> </a:t>
            </a:r>
            <a:r>
              <a:rPr lang="ko-KR" altLang="en-US" sz="3600" b="1" spc="-150">
                <a:latin typeface="DejaVu Sans"/>
              </a:rPr>
              <a:t>사용</a:t>
            </a:r>
            <a:endParaRPr lang="ko-KR" altLang="en-US" sz="36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smtClean="0">
                <a:latin typeface="DejaVu Sans"/>
              </a:rPr>
              <a:t>라즈베리파이 </a:t>
            </a:r>
            <a:r>
              <a:rPr lang="en-US" altLang="ko-KR" sz="3600" b="1" spc="-150" smtClean="0">
                <a:latin typeface="DejaVu Sans"/>
              </a:rPr>
              <a:t>4</a:t>
            </a:r>
            <a:r>
              <a:rPr lang="ko-KR" altLang="en-US" sz="3600" b="1" spc="-150" smtClean="0">
                <a:latin typeface="DejaVu Sans"/>
              </a:rPr>
              <a:t>에서 </a:t>
            </a:r>
            <a:r>
              <a:rPr lang="en-US" altLang="ko-KR" sz="3600" b="1" spc="-150" smtClean="0">
                <a:latin typeface="DejaVu Sans"/>
              </a:rPr>
              <a:t>eMMc </a:t>
            </a:r>
            <a:r>
              <a:rPr lang="ko-KR" altLang="en-US" sz="3600" b="1" spc="-150" smtClean="0">
                <a:latin typeface="DejaVu Sans"/>
              </a:rPr>
              <a:t>리더기 인식 오류로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라즈베리파이에서 </a:t>
            </a:r>
            <a:r>
              <a:rPr lang="en-US" altLang="ko-KR" sz="3600" b="1" spc="-150">
                <a:latin typeface="DejaVu Sans"/>
              </a:rPr>
              <a:t>sd</a:t>
            </a:r>
            <a:r>
              <a:rPr lang="ko-KR" altLang="en-US" sz="3600" b="1" spc="-150">
                <a:latin typeface="DejaVu Sans"/>
              </a:rPr>
              <a:t>카드를 통한 </a:t>
            </a:r>
            <a:r>
              <a:rPr lang="ko-KR" altLang="en-US" sz="3600" b="1" spc="-150" smtClean="0">
                <a:latin typeface="DejaVu Sans"/>
              </a:rPr>
              <a:t>구동</a:t>
            </a:r>
            <a:endParaRPr lang="ko-KR" altLang="en-US" sz="3600" b="1" spc="-150">
              <a:latin typeface="DejaVu Sans"/>
            </a:endParaRPr>
          </a:p>
          <a:p>
            <a:r>
              <a:rPr lang="en-US" altLang="ko-KR" sz="3600" b="1" spc="-150">
                <a:latin typeface="DejaVu Sans"/>
              </a:rPr>
              <a:t>node js </a:t>
            </a:r>
            <a:r>
              <a:rPr lang="ko-KR" altLang="en-US" sz="3600" b="1" spc="-150">
                <a:latin typeface="DejaVu Sans"/>
              </a:rPr>
              <a:t>서버 </a:t>
            </a:r>
            <a:r>
              <a:rPr lang="ko-KR" altLang="en-US" sz="3600" b="1" spc="-150" smtClean="0">
                <a:latin typeface="DejaVu Sans"/>
              </a:rPr>
              <a:t>설치</a:t>
            </a:r>
            <a:endParaRPr lang="en-US" altLang="ko-KR" sz="3600" b="1" spc="-150" smtClean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571796"/>
            <a:ext cx="958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latin typeface="DejaVu Sans"/>
              </a:rPr>
              <a:t>라즈베리파이에서 </a:t>
            </a:r>
            <a:r>
              <a:rPr lang="en-US" altLang="ko-KR" sz="3600" b="1" spc="-150" smtClean="0">
                <a:latin typeface="DejaVu Sans"/>
              </a:rPr>
              <a:t>C </a:t>
            </a:r>
            <a:r>
              <a:rPr lang="ko-KR" altLang="en-US" sz="3600" b="1" spc="-150" smtClean="0">
                <a:latin typeface="DejaVu Sans"/>
              </a:rPr>
              <a:t>언어로 </a:t>
            </a:r>
            <a:r>
              <a:rPr lang="ko-KR" altLang="en-US" sz="3600" b="1" spc="-150">
                <a:latin typeface="DejaVu Sans"/>
              </a:rPr>
              <a:t>구현</a:t>
            </a:r>
          </a:p>
          <a:p>
            <a:r>
              <a:rPr lang="ko-KR" altLang="en-US" sz="3600" b="1" spc="-150">
                <a:latin typeface="DejaVu Sans"/>
              </a:rPr>
              <a:t>클라이언트에서 문자열 입력 받으면 서버에서 문자열 </a:t>
            </a:r>
            <a:r>
              <a:rPr lang="ko-KR" altLang="en-US" sz="3600" b="1" spc="-150" smtClean="0">
                <a:latin typeface="DejaVu Sans"/>
              </a:rPr>
              <a:t>반환 완료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이를 통한 로컬네트워크 </a:t>
            </a:r>
            <a:r>
              <a:rPr lang="ko-KR" altLang="en-US" sz="3600" b="1" spc="-150">
                <a:latin typeface="DejaVu Sans"/>
              </a:rPr>
              <a:t>간의 통신 </a:t>
            </a:r>
            <a:r>
              <a:rPr lang="ko-KR" altLang="en-US" sz="3600" b="1" spc="-150" smtClean="0">
                <a:latin typeface="DejaVu Sans"/>
              </a:rPr>
              <a:t>확인</a:t>
            </a:r>
            <a:r>
              <a:rPr lang="en-US" altLang="ko-KR" sz="3600" b="1" spc="-150" smtClean="0">
                <a:latin typeface="DejaVu Sans"/>
              </a:rPr>
              <a:t> </a:t>
            </a:r>
            <a:r>
              <a:rPr lang="ko-KR" altLang="en-US" sz="3600" b="1" spc="-150">
                <a:latin typeface="DejaVu Sans"/>
              </a:rPr>
              <a:t>라즈베리파이 간 통신이 가능할 </a:t>
            </a:r>
            <a:r>
              <a:rPr lang="ko-KR" altLang="en-US" sz="3600" b="1" spc="-150" smtClean="0">
                <a:latin typeface="DejaVu Sans"/>
              </a:rPr>
              <a:t>것으로 예상</a:t>
            </a:r>
            <a:endParaRPr lang="ko-KR" altLang="en-US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컴퓨터 </a:t>
            </a:r>
            <a:r>
              <a:rPr lang="en-US" altLang="ko-KR" sz="3600" b="1" spc="-150">
                <a:latin typeface="DejaVu Sans"/>
              </a:rPr>
              <a:t> </a:t>
            </a:r>
            <a:r>
              <a:rPr lang="ko-KR" altLang="en-US" sz="3600" b="1" spc="-150" smtClean="0">
                <a:latin typeface="DejaVu Sans"/>
              </a:rPr>
              <a:t>간 </a:t>
            </a:r>
            <a:r>
              <a:rPr lang="ko-KR" altLang="en-US" sz="3600" b="1" spc="-150">
                <a:latin typeface="DejaVu Sans"/>
              </a:rPr>
              <a:t>데이터를 전송하는 </a:t>
            </a:r>
            <a:r>
              <a:rPr lang="ko-KR" altLang="en-US" sz="3600" b="1" spc="-150" smtClean="0">
                <a:latin typeface="DejaVu Sans"/>
              </a:rPr>
              <a:t>방식 테스트 </a:t>
            </a:r>
            <a:endParaRPr lang="en-US" altLang="ko-KR" sz="3600" b="1" spc="-150" smtClean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7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smtClean="0">
                <a:latin typeface="DejaVu Sans"/>
              </a:rPr>
              <a:t>웹페이지 </a:t>
            </a:r>
            <a:r>
              <a:rPr lang="en-US" altLang="ko-KR" sz="3600" b="1" spc="-150" smtClean="0">
                <a:latin typeface="DejaVu Sans"/>
              </a:rPr>
              <a:t>React </a:t>
            </a:r>
            <a:r>
              <a:rPr lang="ko-KR" altLang="en-US" sz="3600" b="1" spc="-150" smtClean="0">
                <a:latin typeface="DejaVu Sans"/>
              </a:rPr>
              <a:t>활성화 문제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웹서버에서 로컬에 저장된 파일을 참조해 코드를 뱉거나 </a:t>
            </a:r>
            <a:r>
              <a:rPr lang="ko-KR" altLang="en-US" sz="3600" b="1" spc="-150">
                <a:latin typeface="DejaVu Sans"/>
              </a:rPr>
              <a:t>저장된 </a:t>
            </a:r>
            <a:r>
              <a:rPr lang="en-US" altLang="ko-KR" sz="3600" b="1" spc="-150" smtClean="0">
                <a:latin typeface="DejaVu Sans"/>
              </a:rPr>
              <a:t>DNS </a:t>
            </a:r>
            <a:r>
              <a:rPr lang="ko-KR" altLang="en-US" sz="3600" b="1" spc="-150" smtClean="0">
                <a:latin typeface="DejaVu Sans"/>
              </a:rPr>
              <a:t>불러오기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spc="-150" smtClean="0">
                <a:latin typeface="DejaVu Sans"/>
              </a:rPr>
              <a:t>Node </a:t>
            </a:r>
            <a:r>
              <a:rPr lang="en-US" altLang="ko-KR" sz="3600" b="1" spc="-150">
                <a:latin typeface="DejaVu Sans"/>
              </a:rPr>
              <a:t>js </a:t>
            </a:r>
            <a:r>
              <a:rPr lang="ko-KR" altLang="en-US" sz="3600" b="1" spc="-150">
                <a:latin typeface="DejaVu Sans"/>
              </a:rPr>
              <a:t>웹서버 프로그램 </a:t>
            </a:r>
            <a:r>
              <a:rPr lang="ko-KR" altLang="en-US" sz="3600" b="1" spc="-150" smtClean="0">
                <a:latin typeface="DejaVu Sans"/>
              </a:rPr>
              <a:t>확장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spc="-150">
                <a:latin typeface="DejaVu Sans"/>
              </a:rPr>
              <a:t>tcp </a:t>
            </a:r>
            <a:r>
              <a:rPr lang="ko-KR" altLang="en-US" sz="3600" b="1" spc="-150">
                <a:latin typeface="DejaVu Sans"/>
              </a:rPr>
              <a:t>연결에서의 </a:t>
            </a:r>
            <a:r>
              <a:rPr lang="ko-KR" altLang="en-US" sz="3600" b="1" spc="-150" smtClean="0">
                <a:latin typeface="DejaVu Sans"/>
              </a:rPr>
              <a:t>애로사항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smtClean="0">
                <a:latin typeface="DejaVu Sans"/>
              </a:rPr>
              <a:t>라즈베리 파이 비밀번호 인식 오류</a:t>
            </a:r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접속 불가 현상</a:t>
            </a:r>
            <a:r>
              <a:rPr lang="en-US" altLang="ko-KR" sz="3600" b="1" spc="-150" smtClean="0">
                <a:latin typeface="DejaVu Sans"/>
              </a:rPr>
              <a:t>!!</a:t>
            </a:r>
            <a:r>
              <a:rPr lang="ko-KR" altLang="en-US" sz="3600" b="1" spc="-150" smtClean="0">
                <a:latin typeface="DejaVu Sans"/>
              </a:rPr>
              <a:t> </a:t>
            </a:r>
            <a:endParaRPr lang="ko-KR" altLang="en-US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10587" cy="546652"/>
            <a:chOff x="968115" y="2698069"/>
            <a:chExt cx="1910587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한계점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80</TotalTime>
  <Words>140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DejaVu Sans</vt:lpstr>
      <vt:lpstr>Proxima Nova Rg</vt:lpstr>
      <vt:lpstr>굴림</vt:lpstr>
      <vt:lpstr>나눔스퀘어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김소림</cp:lastModifiedBy>
  <cp:revision>16</cp:revision>
  <dcterms:created xsi:type="dcterms:W3CDTF">2017-03-27T00:32:25Z</dcterms:created>
  <dcterms:modified xsi:type="dcterms:W3CDTF">2020-03-26T00:27:55Z</dcterms:modified>
</cp:coreProperties>
</file>