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626" autoAdjust="0"/>
  </p:normalViewPr>
  <p:slideViewPr>
    <p:cSldViewPr snapToGrid="0">
      <p:cViewPr varScale="1">
        <p:scale>
          <a:sx n="62" d="100"/>
          <a:sy n="62" d="100"/>
        </p:scale>
        <p:origin x="84" y="726"/>
      </p:cViewPr>
      <p:guideLst/>
    </p:cSldViewPr>
  </p:slideViewPr>
  <p:outlineViewPr>
    <p:cViewPr>
      <p:scale>
        <a:sx n="66" d="100"/>
        <a:sy n="66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DC6592-DED0-4DFA-9CCA-C3C679F6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34" y="0"/>
            <a:ext cx="3787131" cy="685800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8301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002E2C-386A-45C0-9803-EBC785C8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47" y="874739"/>
            <a:ext cx="3304082" cy="59832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AE5AE1-C199-44E8-97BC-33E96C8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71" y="874739"/>
            <a:ext cx="3304082" cy="5983261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/>
              <a:t>스피커 설정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30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002E2C-386A-45C0-9803-EBC785C8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47" y="874739"/>
            <a:ext cx="3304082" cy="59832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AE5AE1-C199-44E8-97BC-33E96C8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71" y="874739"/>
            <a:ext cx="3304082" cy="5983261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/>
              <a:t>스피커 설정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7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 dirty="0"/>
              <a:t>대본 저장소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5254C6-322D-40C4-A9A5-E11F250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61" y="874740"/>
            <a:ext cx="3304081" cy="5983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F378C-DE9F-4E4D-9FEA-B7D40BD3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61" y="874738"/>
            <a:ext cx="3304082" cy="59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 dirty="0"/>
              <a:t>대본 목록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A5EC1-99C9-4B6D-A770-98B83042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68" y="874739"/>
            <a:ext cx="3304082" cy="59832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98833-1517-4B16-9740-8C5CA04D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58" y="874737"/>
            <a:ext cx="3304083" cy="59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6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6CDB062-A678-408B-B0B8-E16A394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8098" cy="874739"/>
          </a:xfrm>
        </p:spPr>
        <p:txBody>
          <a:bodyPr/>
          <a:lstStyle/>
          <a:p>
            <a:r>
              <a:rPr lang="ko-KR" altLang="en-US" dirty="0"/>
              <a:t>재생 목록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A1E35-490B-4B4A-A177-0C94CD63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28" y="874739"/>
            <a:ext cx="3304082" cy="59832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FF5FEE-45B0-4037-996F-E68E06BCE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13" y="874738"/>
            <a:ext cx="3304082" cy="59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28482A8-A1A1-450B-8289-F24EB0C3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진행 상황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7E59EC4-E5B9-4F07-A8C3-E65713359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609"/>
          </a:xfrm>
        </p:spPr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로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제목 8">
            <a:extLst>
              <a:ext uri="{FF2B5EF4-FFF2-40B4-BE49-F238E27FC236}">
                <a16:creationId xmlns:a16="http://schemas.microsoft.com/office/drawing/2014/main" id="{D6316A18-BBB2-49DE-8C69-D7125BAFA8D0}"/>
              </a:ext>
            </a:extLst>
          </p:cNvPr>
          <p:cNvSpPr txBox="1">
            <a:spLocks/>
          </p:cNvSpPr>
          <p:nvPr/>
        </p:nvSpPr>
        <p:spPr>
          <a:xfrm>
            <a:off x="838200" y="2547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라즈베리 파이 진행 상황</a:t>
            </a:r>
          </a:p>
        </p:txBody>
      </p:sp>
      <p:sp>
        <p:nvSpPr>
          <p:cNvPr id="12" name="내용 개체 틀 9">
            <a:extLst>
              <a:ext uri="{FF2B5EF4-FFF2-40B4-BE49-F238E27FC236}">
                <a16:creationId xmlns:a16="http://schemas.microsoft.com/office/drawing/2014/main" id="{C6BB978A-5224-4320-ABF8-1A69ADA1A355}"/>
              </a:ext>
            </a:extLst>
          </p:cNvPr>
          <p:cNvSpPr txBox="1">
            <a:spLocks/>
          </p:cNvSpPr>
          <p:nvPr/>
        </p:nvSpPr>
        <p:spPr>
          <a:xfrm>
            <a:off x="838200" y="3987936"/>
            <a:ext cx="10515600" cy="231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EMMC </a:t>
            </a:r>
            <a:r>
              <a:rPr lang="ko-KR" altLang="en-US" dirty="0"/>
              <a:t>부팅 불가 </a:t>
            </a:r>
            <a:r>
              <a:rPr lang="en-US" altLang="ko-KR" dirty="0"/>
              <a:t>=&gt; </a:t>
            </a:r>
            <a:r>
              <a:rPr lang="ko-KR" altLang="en-US" dirty="0"/>
              <a:t>개인 </a:t>
            </a:r>
            <a:r>
              <a:rPr lang="en-US" altLang="ko-KR" dirty="0"/>
              <a:t>microSD</a:t>
            </a:r>
            <a:r>
              <a:rPr lang="ko-KR" altLang="en-US" dirty="0"/>
              <a:t>카드를 활용 중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파일에서 대사를 인식</a:t>
            </a:r>
            <a:endParaRPr lang="en-US" altLang="ko-KR" dirty="0"/>
          </a:p>
          <a:p>
            <a:r>
              <a:rPr lang="ko-KR" altLang="en-US" dirty="0"/>
              <a:t>인식한 대사를 </a:t>
            </a:r>
            <a:r>
              <a:rPr lang="en-US" altLang="ko-KR" dirty="0"/>
              <a:t>TTS</a:t>
            </a:r>
            <a:r>
              <a:rPr lang="ko-KR" altLang="en-US" dirty="0"/>
              <a:t>로 읽기 가능</a:t>
            </a:r>
            <a:endParaRPr lang="en-US" altLang="ko-KR" dirty="0"/>
          </a:p>
          <a:p>
            <a:r>
              <a:rPr lang="en-US" altLang="ko-KR" dirty="0"/>
              <a:t>TTS</a:t>
            </a:r>
            <a:r>
              <a:rPr lang="ko-KR" altLang="en-US" dirty="0"/>
              <a:t> 파일을 스피커로 송출 가능</a:t>
            </a:r>
          </a:p>
        </p:txBody>
      </p:sp>
    </p:spTree>
    <p:extLst>
      <p:ext uri="{BB962C8B-B14F-4D97-AF65-F5344CB8AC3E}">
        <p14:creationId xmlns:p14="http://schemas.microsoft.com/office/powerpoint/2010/main" val="193697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67</Words>
  <Application>Microsoft Office PowerPoint</Application>
  <PresentationFormat>와이드스크린</PresentationFormat>
  <Paragraphs>18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바탕</vt:lpstr>
      <vt:lpstr>Arial</vt:lpstr>
      <vt:lpstr>Office 테마</vt:lpstr>
      <vt:lpstr>PowerPoint 프레젠테이션</vt:lpstr>
      <vt:lpstr>메인 페이지</vt:lpstr>
      <vt:lpstr>스피커 설정 페이지</vt:lpstr>
      <vt:lpstr>스피커 설정 페이지</vt:lpstr>
      <vt:lpstr>대본 저장소 페이지</vt:lpstr>
      <vt:lpstr>대본 목록 페이지</vt:lpstr>
      <vt:lpstr>재생 목록 페이지</vt:lpstr>
      <vt:lpstr>웹 서버 진행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승우 김</cp:lastModifiedBy>
  <cp:revision>75</cp:revision>
  <dcterms:created xsi:type="dcterms:W3CDTF">2019-11-25T03:59:33Z</dcterms:created>
  <dcterms:modified xsi:type="dcterms:W3CDTF">2020-03-17T10:54:20Z</dcterms:modified>
</cp:coreProperties>
</file>