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7" r:id="rId2"/>
    <p:sldId id="267" r:id="rId3"/>
    <p:sldId id="313" r:id="rId4"/>
    <p:sldId id="314" r:id="rId5"/>
    <p:sldId id="315" r:id="rId6"/>
    <p:sldId id="316" r:id="rId7"/>
    <p:sldId id="31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D6DA"/>
    <a:srgbClr val="A0D7DA"/>
    <a:srgbClr val="B0D8DA"/>
    <a:srgbClr val="ADD6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5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7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79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4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9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66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48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81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59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95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18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40B24-1663-4673-8EA1-B9AF929FD0D6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89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서류, 텍스트이(가) 표시된 사진&#10;&#10;높은 신뢰도로 생성된 설명">
            <a:extLst>
              <a:ext uri="{FF2B5EF4-FFF2-40B4-BE49-F238E27FC236}">
                <a16:creationId xmlns:a16="http://schemas.microsoft.com/office/drawing/2014/main" id="{771A0639-3870-4119-85E3-B713CA6C3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9000">
                <a:schemeClr val="accent1">
                  <a:lumMod val="60000"/>
                  <a:lumOff val="40000"/>
                  <a:alpha val="70000"/>
                </a:schemeClr>
              </a:gs>
              <a:gs pos="100000">
                <a:srgbClr val="FFA27F">
                  <a:alpha val="90000"/>
                </a:srgbClr>
              </a:gs>
              <a:gs pos="3723">
                <a:schemeClr val="accent1">
                  <a:alpha val="90000"/>
                </a:schemeClr>
              </a:gs>
              <a:gs pos="71000">
                <a:schemeClr val="accent3">
                  <a:lumMod val="90000"/>
                  <a:alpha val="7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578596" y="6404113"/>
            <a:ext cx="30348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</a:rPr>
              <a:t>Copyrightⓒ. Saebyeol Yu. All Rights Reserved.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Line 8"/>
          <p:cNvSpPr/>
          <p:nvPr/>
        </p:nvSpPr>
        <p:spPr>
          <a:xfrm>
            <a:off x="7800120" y="4525200"/>
            <a:ext cx="360" cy="1737360"/>
          </a:xfrm>
          <a:prstGeom prst="line">
            <a:avLst/>
          </a:prstGeom>
          <a:ln w="1908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Shape 3"/>
          <p:cNvSpPr txBox="1"/>
          <p:nvPr/>
        </p:nvSpPr>
        <p:spPr>
          <a:xfrm>
            <a:off x="7961400" y="4525200"/>
            <a:ext cx="3258360" cy="1737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chemeClr val="bg1"/>
                </a:solidFill>
                <a:latin typeface="맑은 고딕"/>
              </a:rPr>
              <a:t>201501418 김승우</a:t>
            </a:r>
            <a:endParaRPr lang="en-US" sz="2400" b="1" strike="noStrike" spc="-1">
              <a:solidFill>
                <a:schemeClr val="bg1"/>
              </a:solidFill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chemeClr val="bg1"/>
                </a:solidFill>
                <a:latin typeface="맑은 고딕"/>
              </a:rPr>
              <a:t>201501419 김영수</a:t>
            </a:r>
            <a:endParaRPr lang="en-US" sz="2400" b="1" strike="noStrike" spc="-1">
              <a:solidFill>
                <a:schemeClr val="bg1"/>
              </a:solidFill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chemeClr val="bg1"/>
                </a:solidFill>
                <a:latin typeface="맑은 고딕"/>
              </a:rPr>
              <a:t>201401589 윤부희</a:t>
            </a:r>
            <a:endParaRPr lang="en-US" sz="2400" b="1" strike="noStrike" spc="-1">
              <a:solidFill>
                <a:schemeClr val="bg1"/>
              </a:solidFill>
              <a:latin typeface="굴림"/>
            </a:endParaRPr>
          </a:p>
        </p:txBody>
      </p:sp>
      <p:sp>
        <p:nvSpPr>
          <p:cNvPr id="14" name="TextShape 2"/>
          <p:cNvSpPr txBox="1"/>
          <p:nvPr/>
        </p:nvSpPr>
        <p:spPr>
          <a:xfrm>
            <a:off x="838080" y="4525200"/>
            <a:ext cx="6801120" cy="1737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ko-KR" sz="6000" b="1" strike="noStrike" spc="-1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/>
              </a:rPr>
              <a:t>너</a:t>
            </a:r>
            <a:r>
              <a:rPr lang="ko-KR" sz="6000" b="1" strike="noStrike" spc="-1" dirty="0">
                <a:solidFill>
                  <a:schemeClr val="bg1"/>
                </a:solidFill>
                <a:latin typeface="맑은 고딕"/>
              </a:rPr>
              <a:t>는</a:t>
            </a:r>
            <a:r>
              <a:rPr lang="ko-KR" sz="60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sz="6000" b="1" strike="noStrike" spc="-1" dirty="0">
                <a:solidFill>
                  <a:srgbClr val="FFD966"/>
                </a:solidFill>
                <a:latin typeface="맑은 고딕"/>
              </a:rPr>
              <a:t>나</a:t>
            </a:r>
            <a:r>
              <a:rPr lang="ko-KR" sz="6000" b="1" strike="noStrike" spc="-1" dirty="0">
                <a:solidFill>
                  <a:schemeClr val="bg1"/>
                </a:solidFill>
                <a:latin typeface="맑은 고딕"/>
              </a:rPr>
              <a:t>의</a:t>
            </a:r>
            <a:r>
              <a:rPr lang="ko-KR" sz="60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sz="6000" b="1" strike="noStrike" spc="-1" dirty="0">
                <a:solidFill>
                  <a:schemeClr val="accent1">
                    <a:lumMod val="20000"/>
                    <a:lumOff val="80000"/>
                  </a:schemeClr>
                </a:solidFill>
                <a:latin typeface="맑은 고딕"/>
              </a:rPr>
              <a:t>친구</a:t>
            </a:r>
            <a:br>
              <a:rPr/>
            </a:br>
            <a:r>
              <a:rPr lang="ko-KR" sz="3600" b="1" strike="noStrike" spc="-1">
                <a:solidFill>
                  <a:schemeClr val="bg1"/>
                </a:solidFill>
                <a:latin typeface="맑은 고딕"/>
              </a:rPr>
              <a:t>캡스톤</a:t>
            </a:r>
            <a:r>
              <a:rPr lang="ko-KR" altLang="en-US" sz="3600" b="1" strike="noStrike" spc="-1">
                <a:solidFill>
                  <a:schemeClr val="bg1"/>
                </a:solidFill>
                <a:latin typeface="맑은 고딕"/>
              </a:rPr>
              <a:t>디자인</a:t>
            </a:r>
            <a:r>
              <a:rPr lang="en-US" altLang="ko-KR" sz="3600" b="1" strike="noStrike" spc="-1">
                <a:solidFill>
                  <a:schemeClr val="bg1"/>
                </a:solidFill>
                <a:latin typeface="맑은 고딕"/>
              </a:rPr>
              <a:t>(2)</a:t>
            </a:r>
            <a:r>
              <a:rPr lang="ko-KR" sz="3600" b="1" strike="noStrike" spc="-1">
                <a:solidFill>
                  <a:schemeClr val="bg1"/>
                </a:solidFill>
                <a:latin typeface="맑은 고딕"/>
              </a:rPr>
              <a:t> </a:t>
            </a:r>
            <a:r>
              <a:rPr lang="ko-KR" sz="3600" b="1" strike="noStrike" spc="-1" dirty="0">
                <a:solidFill>
                  <a:schemeClr val="bg1"/>
                </a:solidFill>
                <a:latin typeface="맑은 고딕"/>
              </a:rPr>
              <a:t>발표</a:t>
            </a:r>
            <a:endParaRPr lang="ko-KR" sz="3600" b="0" strike="noStrike" spc="-1" dirty="0">
              <a:solidFill>
                <a:schemeClr val="bg1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3990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02780" y="1457543"/>
            <a:ext cx="95846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150" dirty="0">
                <a:latin typeface="+mj-ea"/>
                <a:ea typeface="+mj-ea"/>
              </a:rPr>
              <a:t>소켓을 이용한 </a:t>
            </a:r>
            <a:r>
              <a:rPr lang="ko-KR" altLang="en-US" sz="3000" b="1" spc="-150" dirty="0" err="1">
                <a:latin typeface="+mj-ea"/>
                <a:ea typeface="+mj-ea"/>
              </a:rPr>
              <a:t>라즈베리파이와</a:t>
            </a:r>
            <a:r>
              <a:rPr lang="ko-KR" altLang="en-US" sz="3000" b="1" spc="-150" dirty="0">
                <a:latin typeface="+mj-ea"/>
                <a:ea typeface="+mj-ea"/>
              </a:rPr>
              <a:t> 웹서버 간 통신 구현</a:t>
            </a:r>
            <a:endParaRPr lang="en-US" altLang="ko-KR" sz="3000" b="1" spc="-150" dirty="0">
              <a:latin typeface="+mj-ea"/>
              <a:ea typeface="+mj-ea"/>
            </a:endParaRPr>
          </a:p>
          <a:p>
            <a:endParaRPr lang="en-US" altLang="ko-KR" sz="3000" b="1" spc="-150" dirty="0">
              <a:latin typeface="+mj-ea"/>
              <a:ea typeface="+mj-ea"/>
            </a:endParaRPr>
          </a:p>
          <a:p>
            <a:r>
              <a:rPr lang="ko-KR" altLang="en-US" sz="3000" b="1" spc="-150" dirty="0" err="1">
                <a:latin typeface="+mj-ea"/>
                <a:ea typeface="+mj-ea"/>
              </a:rPr>
              <a:t>메인모듈과</a:t>
            </a:r>
            <a:r>
              <a:rPr lang="ko-KR" altLang="en-US" sz="3000" b="1" spc="-150" dirty="0">
                <a:latin typeface="+mj-ea"/>
                <a:ea typeface="+mj-ea"/>
              </a:rPr>
              <a:t> </a:t>
            </a:r>
            <a:r>
              <a:rPr lang="ko-KR" altLang="en-US" sz="3000" b="1" spc="-150" dirty="0" err="1">
                <a:latin typeface="+mj-ea"/>
                <a:ea typeface="+mj-ea"/>
              </a:rPr>
              <a:t>스피커모듈은</a:t>
            </a:r>
            <a:r>
              <a:rPr lang="ko-KR" altLang="en-US" sz="3000" b="1" spc="-150" dirty="0">
                <a:latin typeface="+mj-ea"/>
                <a:ea typeface="+mj-ea"/>
              </a:rPr>
              <a:t> 쓰레드를 활용하여 양방향 통신이 가능한 </a:t>
            </a:r>
            <a:r>
              <a:rPr lang="ko-KR" altLang="en-US" sz="3000" b="1" spc="-150">
                <a:latin typeface="+mj-ea"/>
                <a:ea typeface="+mj-ea"/>
              </a:rPr>
              <a:t>소켓 통신 구현</a:t>
            </a:r>
            <a:endParaRPr lang="en-US" altLang="ko-KR" sz="3000" b="1" spc="-150" dirty="0">
              <a:latin typeface="+mj-ea"/>
              <a:ea typeface="+mj-ea"/>
            </a:endParaRPr>
          </a:p>
          <a:p>
            <a:endParaRPr lang="en-US" altLang="ko-KR" sz="3000" b="1" spc="-150" dirty="0">
              <a:latin typeface="+mj-ea"/>
              <a:ea typeface="+mj-ea"/>
            </a:endParaRPr>
          </a:p>
          <a:p>
            <a:r>
              <a:rPr lang="ko-KR" altLang="en-US" sz="3000" b="1" spc="-150" dirty="0">
                <a:latin typeface="+mj-ea"/>
                <a:ea typeface="+mj-ea"/>
              </a:rPr>
              <a:t>웹서버는 </a:t>
            </a:r>
            <a:r>
              <a:rPr lang="en-US" altLang="ko-KR" sz="3000" b="1" spc="-150" dirty="0">
                <a:latin typeface="+mj-ea"/>
                <a:ea typeface="+mj-ea"/>
              </a:rPr>
              <a:t>net</a:t>
            </a:r>
            <a:r>
              <a:rPr lang="ko-KR" altLang="en-US" sz="3000" b="1" spc="-150" dirty="0">
                <a:latin typeface="+mj-ea"/>
                <a:ea typeface="+mj-ea"/>
              </a:rPr>
              <a:t>모듈을 이용하여 </a:t>
            </a:r>
            <a:r>
              <a:rPr lang="en-US" altLang="ko-KR" sz="3000" b="1" spc="-150" dirty="0">
                <a:latin typeface="+mj-ea"/>
                <a:ea typeface="+mj-ea"/>
              </a:rPr>
              <a:t>TCP</a:t>
            </a:r>
            <a:r>
              <a:rPr lang="ko-KR" altLang="en-US" sz="3000" b="1" spc="-150" dirty="0">
                <a:latin typeface="+mj-ea"/>
                <a:ea typeface="+mj-ea"/>
              </a:rPr>
              <a:t>소켓 구현 시도</a:t>
            </a:r>
            <a:endParaRPr lang="en-US" altLang="ko-KR" sz="3000" b="1" spc="-150" dirty="0">
              <a:latin typeface="+mj-ea"/>
              <a:ea typeface="+mj-ea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14703" y="491720"/>
            <a:ext cx="2013179" cy="546652"/>
            <a:chOff x="968115" y="2698069"/>
            <a:chExt cx="2013179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27834" cy="546652"/>
              <a:chOff x="1302026" y="2743201"/>
              <a:chExt cx="52783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449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01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진행상황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603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14703" y="491720"/>
            <a:ext cx="1705403" cy="546652"/>
            <a:chOff x="968115" y="2698069"/>
            <a:chExt cx="1705403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27834" cy="546652"/>
              <a:chOff x="1302026" y="2743201"/>
              <a:chExt cx="52783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449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01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문제점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28B0EC2-387D-4378-A6CF-3DAEB7610779}"/>
              </a:ext>
            </a:extLst>
          </p:cNvPr>
          <p:cNvSpPr txBox="1"/>
          <p:nvPr/>
        </p:nvSpPr>
        <p:spPr>
          <a:xfrm>
            <a:off x="1202780" y="1457543"/>
            <a:ext cx="95846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150" dirty="0" err="1">
                <a:latin typeface="+mj-ea"/>
                <a:ea typeface="+mj-ea"/>
              </a:rPr>
              <a:t>메인모듈의</a:t>
            </a:r>
            <a:r>
              <a:rPr lang="ko-KR" altLang="en-US" sz="3000" b="1" spc="-150" dirty="0">
                <a:latin typeface="+mj-ea"/>
                <a:ea typeface="+mj-ea"/>
              </a:rPr>
              <a:t> 프로세스와 웹서버간 </a:t>
            </a:r>
            <a:r>
              <a:rPr lang="en-US" altLang="ko-KR" sz="3000" b="1" spc="-150" dirty="0">
                <a:latin typeface="+mj-ea"/>
                <a:ea typeface="+mj-ea"/>
              </a:rPr>
              <a:t>TCP</a:t>
            </a:r>
            <a:r>
              <a:rPr lang="ko-KR" altLang="en-US" sz="3000" b="1" spc="-150" dirty="0">
                <a:latin typeface="+mj-ea"/>
                <a:ea typeface="+mj-ea"/>
              </a:rPr>
              <a:t>소켓 통신을 시도</a:t>
            </a:r>
            <a:endParaRPr lang="en-US" altLang="ko-KR" sz="3000" b="1" spc="-150" dirty="0">
              <a:latin typeface="+mj-ea"/>
              <a:ea typeface="+mj-ea"/>
            </a:endParaRPr>
          </a:p>
          <a:p>
            <a:endParaRPr lang="en-US" altLang="ko-KR" sz="3000" b="1" spc="-150" dirty="0">
              <a:latin typeface="+mj-ea"/>
              <a:ea typeface="+mj-ea"/>
            </a:endParaRPr>
          </a:p>
          <a:p>
            <a:r>
              <a:rPr lang="ko-KR" altLang="en-US" sz="3000" b="1" spc="-150" dirty="0">
                <a:latin typeface="+mj-ea"/>
                <a:ea typeface="+mj-ea"/>
              </a:rPr>
              <a:t>정상적으로 연결되고 데이터도 주고 받으나 한 번 통신후엔 연결이 끊기는 문제 발생</a:t>
            </a:r>
            <a:endParaRPr lang="en-US" altLang="ko-KR" sz="3000" b="1" spc="-150" dirty="0">
              <a:latin typeface="+mj-ea"/>
              <a:ea typeface="+mj-ea"/>
            </a:endParaRPr>
          </a:p>
          <a:p>
            <a:endParaRPr lang="en-US" altLang="ko-KR" sz="3000" b="1" spc="-150" dirty="0">
              <a:latin typeface="+mj-ea"/>
              <a:ea typeface="+mj-ea"/>
            </a:endParaRPr>
          </a:p>
          <a:p>
            <a:r>
              <a:rPr lang="ko-KR" altLang="en-US" sz="3000" b="1" spc="-150" dirty="0">
                <a:latin typeface="+mj-ea"/>
                <a:ea typeface="+mj-ea"/>
              </a:rPr>
              <a:t>연결 상태 유지를 위해 </a:t>
            </a:r>
            <a:r>
              <a:rPr lang="en-US" altLang="ko-KR" sz="3000" b="1" spc="-150" dirty="0">
                <a:latin typeface="+mj-ea"/>
                <a:ea typeface="+mj-ea"/>
              </a:rPr>
              <a:t>Keep-alive </a:t>
            </a:r>
            <a:r>
              <a:rPr lang="ko-KR" altLang="en-US" sz="3000" b="1" spc="-150" dirty="0">
                <a:latin typeface="+mj-ea"/>
                <a:ea typeface="+mj-ea"/>
              </a:rPr>
              <a:t>함수를 사용해 봤으나</a:t>
            </a:r>
            <a:r>
              <a:rPr lang="en-US" altLang="ko-KR" sz="3000" b="1" spc="-150" dirty="0">
                <a:latin typeface="+mj-ea"/>
                <a:ea typeface="+mj-ea"/>
              </a:rPr>
              <a:t>, </a:t>
            </a:r>
            <a:r>
              <a:rPr lang="ko-KR" altLang="en-US" sz="3000" b="1" spc="-150" dirty="0">
                <a:latin typeface="+mj-ea"/>
                <a:ea typeface="+mj-ea"/>
              </a:rPr>
              <a:t>서버에 </a:t>
            </a:r>
            <a:r>
              <a:rPr lang="en-US" altLang="ko-KR" sz="3000" b="1" spc="-150" dirty="0">
                <a:latin typeface="+mj-ea"/>
                <a:ea typeface="+mj-ea"/>
              </a:rPr>
              <a:t>request</a:t>
            </a:r>
            <a:r>
              <a:rPr lang="ko-KR" altLang="en-US" sz="3000" b="1" spc="-150" dirty="0">
                <a:latin typeface="+mj-ea"/>
                <a:ea typeface="+mj-ea"/>
              </a:rPr>
              <a:t>가 오면 해당 </a:t>
            </a:r>
            <a:r>
              <a:rPr lang="en-US" altLang="ko-KR" sz="3000" b="1" spc="-150" dirty="0">
                <a:latin typeface="+mj-ea"/>
                <a:ea typeface="+mj-ea"/>
              </a:rPr>
              <a:t>request </a:t>
            </a:r>
            <a:r>
              <a:rPr lang="ko-KR" altLang="en-US" sz="3000" b="1" spc="-150" dirty="0">
                <a:latin typeface="+mj-ea"/>
                <a:ea typeface="+mj-ea"/>
              </a:rPr>
              <a:t>처리 후 </a:t>
            </a:r>
            <a:r>
              <a:rPr lang="en-US" altLang="ko-KR" sz="3000" b="1" spc="-150" dirty="0">
                <a:latin typeface="+mj-ea"/>
                <a:ea typeface="+mj-ea"/>
              </a:rPr>
              <a:t>response</a:t>
            </a:r>
            <a:r>
              <a:rPr lang="ko-KR" altLang="en-US" sz="3000" b="1" spc="-150" dirty="0">
                <a:latin typeface="+mj-ea"/>
                <a:ea typeface="+mj-ea"/>
              </a:rPr>
              <a:t>를 웹에 돌려주는데 다시 해당 </a:t>
            </a:r>
            <a:r>
              <a:rPr lang="en-US" altLang="ko-KR" sz="3000" b="1" spc="-150" dirty="0">
                <a:latin typeface="+mj-ea"/>
                <a:ea typeface="+mj-ea"/>
              </a:rPr>
              <a:t>request</a:t>
            </a:r>
            <a:r>
              <a:rPr lang="ko-KR" altLang="en-US" sz="3000" b="1" spc="-150" dirty="0">
                <a:latin typeface="+mj-ea"/>
                <a:ea typeface="+mj-ea"/>
              </a:rPr>
              <a:t>를 부르면 서버가 정지하는 문제발생</a:t>
            </a:r>
            <a:endParaRPr lang="en-US" altLang="ko-KR" sz="3000" b="1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137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14703" y="491720"/>
            <a:ext cx="1705403" cy="546652"/>
            <a:chOff x="968115" y="2698069"/>
            <a:chExt cx="1705403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27834" cy="546652"/>
              <a:chOff x="1302026" y="2743201"/>
              <a:chExt cx="52783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449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01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문제점</a:t>
              </a:r>
            </a:p>
          </p:txBody>
        </p:sp>
      </p:grpSp>
      <p:pic>
        <p:nvPicPr>
          <p:cNvPr id="8" name="그림 7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F6496D35-E70B-41EF-B9C1-37C199C1A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50" y="462454"/>
            <a:ext cx="10202699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3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14703" y="491720"/>
            <a:ext cx="1705403" cy="546652"/>
            <a:chOff x="968115" y="2698069"/>
            <a:chExt cx="1705403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27834" cy="546652"/>
              <a:chOff x="1302026" y="2743201"/>
              <a:chExt cx="52783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449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01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문제점</a:t>
              </a:r>
            </a:p>
          </p:txBody>
        </p:sp>
      </p:grpSp>
      <p:pic>
        <p:nvPicPr>
          <p:cNvPr id="5" name="그림 4" descr="스크린샷, 전화이(가) 표시된 사진&#10;&#10;자동 생성된 설명">
            <a:extLst>
              <a:ext uri="{FF2B5EF4-FFF2-40B4-BE49-F238E27FC236}">
                <a16:creationId xmlns:a16="http://schemas.microsoft.com/office/drawing/2014/main" id="{26D8482F-804B-4E9A-9C24-82C56D716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64" y="571353"/>
            <a:ext cx="7226671" cy="571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9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14703" y="491720"/>
            <a:ext cx="2013179" cy="546652"/>
            <a:chOff x="968115" y="2698069"/>
            <a:chExt cx="2013179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27834" cy="546652"/>
              <a:chOff x="1302026" y="2743201"/>
              <a:chExt cx="52783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449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01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해결방안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791DE93-4687-4FFC-BA53-469FDA5BCC5E}"/>
              </a:ext>
            </a:extLst>
          </p:cNvPr>
          <p:cNvSpPr txBox="1"/>
          <p:nvPr/>
        </p:nvSpPr>
        <p:spPr>
          <a:xfrm>
            <a:off x="1202780" y="1457543"/>
            <a:ext cx="9584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150" dirty="0">
                <a:latin typeface="+mj-ea"/>
                <a:ea typeface="+mj-ea"/>
              </a:rPr>
              <a:t>Socket.io </a:t>
            </a:r>
            <a:r>
              <a:rPr lang="ko-KR" altLang="en-US" sz="3000" b="1" spc="-150" dirty="0">
                <a:latin typeface="+mj-ea"/>
                <a:ea typeface="+mj-ea"/>
              </a:rPr>
              <a:t>모듈을 이용하여 </a:t>
            </a:r>
            <a:r>
              <a:rPr lang="ko-KR" altLang="en-US" sz="3000" b="1" spc="-150" dirty="0" err="1">
                <a:latin typeface="+mj-ea"/>
                <a:ea typeface="+mj-ea"/>
              </a:rPr>
              <a:t>재구현</a:t>
            </a:r>
            <a:r>
              <a:rPr lang="ko-KR" altLang="en-US" sz="3000" b="1" spc="-150" dirty="0">
                <a:latin typeface="+mj-ea"/>
                <a:ea typeface="+mj-ea"/>
              </a:rPr>
              <a:t> 시도</a:t>
            </a:r>
            <a:endParaRPr lang="en-US" altLang="ko-KR" sz="3000" b="1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7037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486400" y="0"/>
            <a:ext cx="6705600" cy="6858000"/>
          </a:xfrm>
          <a:prstGeom prst="rect">
            <a:avLst/>
          </a:prstGeom>
          <a:solidFill>
            <a:srgbClr val="A2D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7324367" y="1849332"/>
            <a:ext cx="3159336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8388295" y="3157878"/>
            <a:ext cx="1010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  <a:latin typeface="DejaVu Sans"/>
              </a:rPr>
              <a:t>END</a:t>
            </a:r>
            <a:endParaRPr lang="ko-KR" altLang="en-US" sz="3200" b="1" dirty="0">
              <a:solidFill>
                <a:schemeClr val="bg1"/>
              </a:solid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911476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색상테마091">
  <a:themeElements>
    <a:clrScheme name="170323_색상테마9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BA6CE"/>
      </a:accent1>
      <a:accent2>
        <a:srgbClr val="FF8B5F"/>
      </a:accent2>
      <a:accent3>
        <a:srgbClr val="F4E3DC"/>
      </a:accent3>
      <a:accent4>
        <a:srgbClr val="B49885"/>
      </a:accent4>
      <a:accent5>
        <a:srgbClr val="3C3C45"/>
      </a:accent5>
      <a:accent6>
        <a:srgbClr val="112845"/>
      </a:accent6>
      <a:hlink>
        <a:srgbClr val="17365D"/>
      </a:hlink>
      <a:folHlink>
        <a:srgbClr val="17365D"/>
      </a:folHlink>
    </a:clrScheme>
    <a:fontScheme name="나눔스퀘어">
      <a:majorFont>
        <a:latin typeface="Proxima Nova Rg"/>
        <a:ea typeface="나눔스퀘어"/>
        <a:cs typeface=""/>
      </a:majorFont>
      <a:minorFont>
        <a:latin typeface="Proxima Nova Rg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색상테마091" id="{B0C85AE2-1114-4E30-8B3F-E766AA3E5274}" vid="{DCDA81B5-5385-4663-A990-963F3F45AEA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색상테마091</Template>
  <TotalTime>103</TotalTime>
  <Words>110</Words>
  <Application>Microsoft Office PowerPoint</Application>
  <PresentationFormat>와이드스크린</PresentationFormat>
  <Paragraphs>27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DejaVu Sans</vt:lpstr>
      <vt:lpstr>Proxima Nova Rg</vt:lpstr>
      <vt:lpstr>굴림</vt:lpstr>
      <vt:lpstr>나눔스퀘어</vt:lpstr>
      <vt:lpstr>나눔스퀘어 Bold</vt:lpstr>
      <vt:lpstr>맑은 고딕</vt:lpstr>
      <vt:lpstr>Arial</vt:lpstr>
      <vt:lpstr>색상테마091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윤 부희</cp:lastModifiedBy>
  <cp:revision>29</cp:revision>
  <dcterms:created xsi:type="dcterms:W3CDTF">2017-03-27T00:32:25Z</dcterms:created>
  <dcterms:modified xsi:type="dcterms:W3CDTF">2020-04-01T23:58:56Z</dcterms:modified>
</cp:coreProperties>
</file>