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362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3E3CCB1-2633-49DD-B793-294C0E3844D7}"/>
              </a:ext>
            </a:extLst>
          </p:cNvPr>
          <p:cNvSpPr txBox="1">
            <a:spLocks/>
          </p:cNvSpPr>
          <p:nvPr/>
        </p:nvSpPr>
        <p:spPr>
          <a:xfrm>
            <a:off x="6481383" y="5464597"/>
            <a:ext cx="134159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아이의 흥미를 유발하고 보호자의 자유시간을 제공</a:t>
            </a:r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인터넷 환경 속에서 아이의 정서적 인형으로서의 작용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6923791-FEA2-419E-8ED1-5F480FD02168}"/>
              </a:ext>
            </a:extLst>
          </p:cNvPr>
          <p:cNvSpPr txBox="1">
            <a:spLocks/>
          </p:cNvSpPr>
          <p:nvPr/>
        </p:nvSpPr>
        <p:spPr>
          <a:xfrm>
            <a:off x="2134306" y="8615357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모듈 간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방식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하며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사용을 위해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embedded python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js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Server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A5447F-7407-4B9D-BE45-488D7509E779}"/>
              </a:ext>
            </a:extLst>
          </p:cNvPr>
          <p:cNvSpPr txBox="1">
            <a:spLocks/>
          </p:cNvSpPr>
          <p:nvPr/>
        </p:nvSpPr>
        <p:spPr>
          <a:xfrm>
            <a:off x="2134305" y="16442186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작품시연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30point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그림해상도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150~200dpi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--&gt;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사진구성에 따라 폰트크기 조정가능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여기다가 작성해서 제출해주세요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870550D-EABF-40BB-BD95-016077137836}"/>
              </a:ext>
            </a:extLst>
          </p:cNvPr>
          <p:cNvSpPr txBox="1">
            <a:spLocks/>
          </p:cNvSpPr>
          <p:nvPr/>
        </p:nvSpPr>
        <p:spPr>
          <a:xfrm>
            <a:off x="2134304" y="24671507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 fontScale="92500"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정서적 인형 역할을 기대할 수 있다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실내에서 가능한 이야이극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인형극이 가능하다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인형뿐만이 아닌 다양한 캐릭터와 장난감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소재에 적용 가능하다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흥미를 이끌어 보호자에게 놀이의 부담을 덜어준다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4239082-3403-46FE-AE08-52FC13281D5A}"/>
              </a:ext>
            </a:extLst>
          </p:cNvPr>
          <p:cNvSpPr txBox="1">
            <a:spLocks/>
          </p:cNvSpPr>
          <p:nvPr/>
        </p:nvSpPr>
        <p:spPr>
          <a:xfrm>
            <a:off x="11771391" y="1839130"/>
            <a:ext cx="5326236" cy="754352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윤부희 김영수 김승우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C288D2D0-CDF9-4DB7-9C2D-7F36AF0D59AC}"/>
              </a:ext>
            </a:extLst>
          </p:cNvPr>
          <p:cNvSpPr txBox="1">
            <a:spLocks/>
          </p:cNvSpPr>
          <p:nvPr/>
        </p:nvSpPr>
        <p:spPr>
          <a:xfrm>
            <a:off x="17234226" y="1873212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박문주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5FDE-3E28-4278-A064-D85A2D4EB259}"/>
              </a:ext>
            </a:extLst>
          </p:cNvPr>
          <p:cNvSpPr txBox="1"/>
          <p:nvPr/>
        </p:nvSpPr>
        <p:spPr>
          <a:xfrm>
            <a:off x="2979638" y="253462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색상미정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44B38F72-D138-49F9-B15C-678B6F7FAC53}"/>
              </a:ext>
            </a:extLst>
          </p:cNvPr>
          <p:cNvSpPr txBox="1">
            <a:spLocks/>
          </p:cNvSpPr>
          <p:nvPr/>
        </p:nvSpPr>
        <p:spPr>
          <a:xfrm>
            <a:off x="6633783" y="2777159"/>
            <a:ext cx="132635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나의 친구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001726D-388A-444D-A29E-60C55D82EC78}"/>
              </a:ext>
            </a:extLst>
          </p:cNvPr>
          <p:cNvSpPr txBox="1">
            <a:spLocks/>
          </p:cNvSpPr>
          <p:nvPr/>
        </p:nvSpPr>
        <p:spPr>
          <a:xfrm>
            <a:off x="17234226" y="1093046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DOLL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F5B563FC-D044-4FC9-AC14-3BE37E60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8" y="12763636"/>
            <a:ext cx="1428571" cy="1428571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D4B45223-3A1C-413D-8498-0BAA5F51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4" y="12763635"/>
            <a:ext cx="1238095" cy="14285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ADEA51-6042-47C5-9A81-737E07822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4" y="12763634"/>
            <a:ext cx="2923809" cy="1428571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6FED35BA-D7C5-4012-BD29-6963C9CA4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9" y="12763634"/>
            <a:ext cx="1371429" cy="1428571"/>
          </a:xfrm>
          <a:prstGeom prst="rect">
            <a:avLst/>
          </a:prstGeom>
        </p:spPr>
      </p:pic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0B93AB45-ED13-4001-8D1F-E875A8876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84" y="12763634"/>
            <a:ext cx="2590476" cy="1428571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47670E39-FAA3-439A-9B21-43AC4E5C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506" y="12733380"/>
            <a:ext cx="2133333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125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Kimyoungsoo</cp:lastModifiedBy>
  <cp:revision>8</cp:revision>
  <dcterms:created xsi:type="dcterms:W3CDTF">2020-05-13T04:27:46Z</dcterms:created>
  <dcterms:modified xsi:type="dcterms:W3CDTF">2020-05-20T11:44:10Z</dcterms:modified>
</cp:coreProperties>
</file>