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64" r:id="rId3"/>
    <p:sldId id="267" r:id="rId4"/>
    <p:sldId id="311" r:id="rId5"/>
    <p:sldId id="31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D6DA"/>
    <a:srgbClr val="A0D7DA"/>
    <a:srgbClr val="B0D8DA"/>
    <a:srgbClr val="ADD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20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9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4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6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9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5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18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0B24-1663-4673-8EA1-B9AF929FD0D6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E3BE-6CBD-47C7-9A7F-DB6BE38A1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9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서류, 텍스트이(가) 표시된 사진&#10;&#10;높은 신뢰도로 생성된 설명">
            <a:extLst>
              <a:ext uri="{FF2B5EF4-FFF2-40B4-BE49-F238E27FC236}">
                <a16:creationId xmlns:a16="http://schemas.microsoft.com/office/drawing/2014/main" id="{771A0639-3870-4119-85E3-B713CA6C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900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rgbClr val="FFA27F">
                  <a:alpha val="90000"/>
                </a:srgbClr>
              </a:gs>
              <a:gs pos="3723">
                <a:schemeClr val="accent1">
                  <a:alpha val="90000"/>
                </a:schemeClr>
              </a:gs>
              <a:gs pos="71000">
                <a:schemeClr val="accent3">
                  <a:lumMod val="90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8596" y="6404113"/>
            <a:ext cx="30348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</a:rPr>
              <a:t>Copyrightⓒ. Saebyeol Yu. All Rights Reserved.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201501418 김승우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201501419 김영수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1" strike="noStrike" spc="-1">
                <a:solidFill>
                  <a:schemeClr val="bg1"/>
                </a:solidFill>
                <a:latin typeface="맑은 고딕"/>
              </a:rPr>
              <a:t>201401589 윤부희</a:t>
            </a:r>
            <a:endParaRPr lang="en-US" sz="2400" b="1" strike="noStrike" spc="-1">
              <a:solidFill>
                <a:schemeClr val="bg1"/>
              </a:solidFill>
              <a:latin typeface="굴림"/>
            </a:endParaRPr>
          </a:p>
        </p:txBody>
      </p:sp>
      <p:sp>
        <p:nvSpPr>
          <p:cNvPr id="14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는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chemeClr val="bg1"/>
                </a:solidFill>
                <a:latin typeface="맑은 고딕"/>
              </a:rPr>
              <a:t>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sz="6000" b="1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맑은 고딕"/>
              </a:rPr>
              <a:t>친구</a:t>
            </a:r>
            <a:br>
              <a:rPr/>
            </a:br>
            <a:r>
              <a:rPr lang="ko-KR" sz="3600" b="1" strike="noStrike" spc="-1">
                <a:solidFill>
                  <a:schemeClr val="bg1"/>
                </a:solidFill>
                <a:latin typeface="맑은 고딕"/>
              </a:rPr>
              <a:t>캡스톤</a:t>
            </a:r>
            <a:r>
              <a:rPr lang="ko-KR" altLang="en-US" sz="3600" b="1" strike="noStrike" spc="-1">
                <a:solidFill>
                  <a:schemeClr val="bg1"/>
                </a:solidFill>
                <a:latin typeface="맑은 고딕"/>
              </a:rPr>
              <a:t>디자인</a:t>
            </a:r>
            <a:r>
              <a:rPr lang="en-US" altLang="ko-KR" sz="3600" b="1" strike="noStrike" spc="-1">
                <a:solidFill>
                  <a:schemeClr val="bg1"/>
                </a:solidFill>
                <a:latin typeface="맑은 고딕"/>
              </a:rPr>
              <a:t>(2)</a:t>
            </a:r>
            <a:r>
              <a:rPr lang="ko-KR" sz="3600" b="1" strike="noStrike" spc="-1">
                <a:solidFill>
                  <a:schemeClr val="bg1"/>
                </a:solidFill>
                <a:latin typeface="맑은 고딕"/>
              </a:rPr>
              <a:t> </a:t>
            </a:r>
            <a:r>
              <a:rPr lang="ko-KR" sz="3600" b="1" strike="noStrike" spc="-1" dirty="0">
                <a:solidFill>
                  <a:schemeClr val="bg1"/>
                </a:solidFill>
                <a:latin typeface="맑은 고딕"/>
              </a:rPr>
              <a:t>발표</a:t>
            </a:r>
            <a:endParaRPr lang="ko-KR" sz="3600" b="0" strike="noStrike" spc="-1" dirty="0">
              <a:solidFill>
                <a:schemeClr val="bg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990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, 나무, 식물이(가) 표시된 사진&#10;&#10;매우 높은 신뢰도로 생성된 설명">
            <a:extLst>
              <a:ext uri="{FF2B5EF4-FFF2-40B4-BE49-F238E27FC236}">
                <a16:creationId xmlns:a16="http://schemas.microsoft.com/office/drawing/2014/main" id="{86AA45C4-FE0C-4FA8-8ACE-64C3D210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16" y="0"/>
            <a:ext cx="5205984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566531" y="566530"/>
            <a:ext cx="3855219" cy="1446550"/>
            <a:chOff x="606288" y="626165"/>
            <a:chExt cx="3855219" cy="1446550"/>
          </a:xfrm>
        </p:grpSpPr>
        <p:sp>
          <p:nvSpPr>
            <p:cNvPr id="25" name="TextBox 24"/>
            <p:cNvSpPr txBox="1"/>
            <p:nvPr/>
          </p:nvSpPr>
          <p:spPr>
            <a:xfrm>
              <a:off x="606288" y="626165"/>
              <a:ext cx="99899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8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35706" y="1091022"/>
              <a:ext cx="2925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kern="2600" spc="800" dirty="0" err="1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ontents</a:t>
              </a:r>
              <a:endParaRPr lang="ko-KR" altLang="en-US" sz="4800" kern="2600" spc="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 flipV="1">
            <a:off x="566531" y="2333297"/>
            <a:ext cx="6419485" cy="22277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968115" y="2698069"/>
            <a:ext cx="2013179" cy="546652"/>
            <a:chOff x="968115" y="2698069"/>
            <a:chExt cx="2013179" cy="546652"/>
          </a:xfrm>
        </p:grpSpPr>
        <p:grpSp>
          <p:nvGrpSpPr>
            <p:cNvPr id="47" name="그룹 46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968115" y="4009981"/>
            <a:ext cx="1705403" cy="546652"/>
            <a:chOff x="968115" y="2698069"/>
            <a:chExt cx="1705403" cy="546652"/>
          </a:xfrm>
        </p:grpSpPr>
        <p:grpSp>
          <p:nvGrpSpPr>
            <p:cNvPr id="53" name="그룹 52"/>
            <p:cNvGrpSpPr/>
            <p:nvPr/>
          </p:nvGrpSpPr>
          <p:grpSpPr>
            <a:xfrm>
              <a:off x="968115" y="2698069"/>
              <a:ext cx="536167" cy="546652"/>
              <a:chOff x="1302026" y="2743201"/>
              <a:chExt cx="536167" cy="546652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340941" y="2818948"/>
                <a:ext cx="4972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565522" y="27405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한계점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30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2780" y="1457543"/>
            <a:ext cx="95846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150">
                <a:latin typeface="DejaVu Sans"/>
              </a:rPr>
              <a:t>대본저장소 페이지 완성</a:t>
            </a:r>
            <a:endParaRPr lang="en-US" altLang="ko-KR" sz="3600" b="1" spc="-150">
              <a:latin typeface="DejaVu Sans"/>
            </a:endParaRPr>
          </a:p>
          <a:p>
            <a:endParaRPr lang="en-US" altLang="ko-KR" sz="3600" b="1" i="1" spc="-150">
              <a:latin typeface="DejaVu Sans"/>
            </a:endParaRPr>
          </a:p>
          <a:p>
            <a:r>
              <a:rPr lang="ko-KR" altLang="en-US" sz="3600" b="1" spc="-150">
                <a:latin typeface="DejaVu Sans"/>
              </a:rPr>
              <a:t>대본재생목록 페이지 일부 완성</a:t>
            </a:r>
            <a:endParaRPr lang="en-US" altLang="ko-KR" sz="3600" b="1" spc="-150">
              <a:latin typeface="DejaVu Sans"/>
            </a:endParaRPr>
          </a:p>
          <a:p>
            <a:endParaRPr lang="en-US" altLang="ko-KR" sz="3600" b="1" spc="-150">
              <a:latin typeface="DejaVu Sans"/>
            </a:endParaRPr>
          </a:p>
          <a:p>
            <a:r>
              <a:rPr lang="ko-KR" altLang="en-US" sz="3600" b="1" spc="-150">
                <a:latin typeface="DejaVu Sans"/>
              </a:rPr>
              <a:t>대본 재생에서의 잦은 버그로 변경 예정</a:t>
            </a:r>
            <a:endParaRPr lang="en-US" altLang="ko-KR" sz="3600" b="1" spc="-150">
              <a:latin typeface="DejaVu Sans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2013179" cy="546652"/>
            <a:chOff x="968115" y="2698069"/>
            <a:chExt cx="2013179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49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01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진행상황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0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앉아있는, 전자기기이(가) 표시된 사진&#10;&#10;높은 신뢰도로 생성된 설명">
            <a:extLst>
              <a:ext uri="{FF2B5EF4-FFF2-40B4-BE49-F238E27FC236}">
                <a16:creationId xmlns:a16="http://schemas.microsoft.com/office/drawing/2014/main" id="{86A6E67A-D18A-4AE2-BFD7-9BE8ACF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4703" y="462454"/>
            <a:ext cx="10741573" cy="586477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6824" y="1457543"/>
            <a:ext cx="95846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spc="-150">
                <a:latin typeface="DejaVu Sans"/>
              </a:rPr>
              <a:t>대본 변경 시 대사 진행 오류</a:t>
            </a:r>
            <a:endParaRPr lang="en-US" altLang="ko-KR" sz="36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spc="-150">
                <a:latin typeface="DejaVu Sans"/>
              </a:rPr>
              <a:t>스피커 모듈 대사 진행 간 중복 오류</a:t>
            </a:r>
            <a:endParaRPr lang="en-US" altLang="ko-KR" sz="36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spc="-150">
              <a:latin typeface="DejaVu San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spc="-150">
                <a:latin typeface="DejaVu Sans"/>
              </a:rPr>
              <a:t>잦은 버그와 충돌로 인하여 변경 예정</a:t>
            </a: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1281854" y="995878"/>
            <a:ext cx="144602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714703" y="491720"/>
            <a:ext cx="1910587" cy="546652"/>
            <a:chOff x="968115" y="2698069"/>
            <a:chExt cx="1910587" cy="546652"/>
          </a:xfrm>
        </p:grpSpPr>
        <p:grpSp>
          <p:nvGrpSpPr>
            <p:cNvPr id="13" name="그룹 12"/>
            <p:cNvGrpSpPr/>
            <p:nvPr/>
          </p:nvGrpSpPr>
          <p:grpSpPr>
            <a:xfrm>
              <a:off x="968115" y="2698069"/>
              <a:ext cx="527834" cy="546652"/>
              <a:chOff x="1302026" y="2743201"/>
              <a:chExt cx="527834" cy="54665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302026" y="2743201"/>
                <a:ext cx="527834" cy="5466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40941" y="2818948"/>
                <a:ext cx="473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02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65522" y="2740562"/>
              <a:ext cx="1313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한계점 </a:t>
              </a:r>
              <a:endPara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17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86400" y="0"/>
            <a:ext cx="6705600" cy="6858000"/>
          </a:xfrm>
          <a:prstGeom prst="rect">
            <a:avLst/>
          </a:prstGeom>
          <a:solidFill>
            <a:srgbClr val="A2D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4" name="正方形/長方形 1">
            <a:extLst>
              <a:ext uri="{FF2B5EF4-FFF2-40B4-BE49-F238E27FC236}">
                <a16:creationId xmlns:a16="http://schemas.microsoft.com/office/drawing/2014/main" id="{06958DF4-BC45-4BE1-8480-5FD300E27B59}"/>
              </a:ext>
            </a:extLst>
          </p:cNvPr>
          <p:cNvSpPr/>
          <p:nvPr/>
        </p:nvSpPr>
        <p:spPr>
          <a:xfrm>
            <a:off x="7324367" y="1849332"/>
            <a:ext cx="3159336" cy="3159336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B381D-9A50-4C58-9438-A7AA511FA1FD}"/>
              </a:ext>
            </a:extLst>
          </p:cNvPr>
          <p:cNvSpPr txBox="1"/>
          <p:nvPr/>
        </p:nvSpPr>
        <p:spPr>
          <a:xfrm>
            <a:off x="8388295" y="3157878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latin typeface="DejaVu Sans"/>
              </a:rPr>
              <a:t>END</a:t>
            </a:r>
            <a:endParaRPr lang="ko-KR" altLang="en-US" sz="3200" b="1" dirty="0">
              <a:solidFill>
                <a:schemeClr val="bg1"/>
              </a:solidFill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11476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색상테마091">
  <a:themeElements>
    <a:clrScheme name="170323_색상테마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BA6CE"/>
      </a:accent1>
      <a:accent2>
        <a:srgbClr val="FF8B5F"/>
      </a:accent2>
      <a:accent3>
        <a:srgbClr val="F4E3DC"/>
      </a:accent3>
      <a:accent4>
        <a:srgbClr val="B49885"/>
      </a:accent4>
      <a:accent5>
        <a:srgbClr val="3C3C45"/>
      </a:accent5>
      <a:accent6>
        <a:srgbClr val="112845"/>
      </a:accent6>
      <a:hlink>
        <a:srgbClr val="17365D"/>
      </a:hlink>
      <a:folHlink>
        <a:srgbClr val="17365D"/>
      </a:folHlink>
    </a:clrScheme>
    <a:fontScheme name="나눔스퀘어">
      <a:majorFont>
        <a:latin typeface="Proxima Nova Rg"/>
        <a:ea typeface="나눔스퀘어"/>
        <a:cs typeface=""/>
      </a:majorFont>
      <a:minorFont>
        <a:latin typeface="Proxima Nova Rg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색상테마091" id="{B0C85AE2-1114-4E30-8B3F-E766AA3E5274}" vid="{DCDA81B5-5385-4663-A990-963F3F45AE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색상테마091</Template>
  <TotalTime>91</TotalTime>
  <Words>63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DejaVu Sans</vt:lpstr>
      <vt:lpstr>Proxima Nova Rg</vt:lpstr>
      <vt:lpstr>굴림</vt:lpstr>
      <vt:lpstr>나눔스퀘어 Bold</vt:lpstr>
      <vt:lpstr>맑은 고딕</vt:lpstr>
      <vt:lpstr>Arial</vt:lpstr>
      <vt:lpstr>색상테마091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Kimyoungsoo</cp:lastModifiedBy>
  <cp:revision>24</cp:revision>
  <dcterms:created xsi:type="dcterms:W3CDTF">2017-03-27T00:32:25Z</dcterms:created>
  <dcterms:modified xsi:type="dcterms:W3CDTF">2020-05-13T08:52:13Z</dcterms:modified>
</cp:coreProperties>
</file>