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30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2C04-76A5-4063-8FC0-C4308822BB2E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4D0C-2CF0-4E36-83D1-EFBAFAD58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18421-1C8C-4FEB-A238-8B16142C2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577"/>
            <a:ext cx="21599525" cy="29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3"/>
            <a:ext cx="4657398" cy="2501646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71643"/>
            <a:ext cx="13702199" cy="250164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  <a:prstGeom prst="rect">
            <a:avLst/>
          </a:prstGeo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5"/>
            <a:ext cx="9137610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236395"/>
            <a:ext cx="9182611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782840"/>
            <a:ext cx="9182611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1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3E3CCB1-2633-49DD-B793-294C0E3844D7}"/>
              </a:ext>
            </a:extLst>
          </p:cNvPr>
          <p:cNvSpPr txBox="1">
            <a:spLocks/>
          </p:cNvSpPr>
          <p:nvPr/>
        </p:nvSpPr>
        <p:spPr>
          <a:xfrm>
            <a:off x="6481383" y="5464597"/>
            <a:ext cx="134159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아이의 흥미를 유발하고 보호자의 자유시간을 제공하고자 한다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인터넷 환경 속에서 아이의 정서적 인형이 되어 여러가지 이야기를 들려준다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6923791-FEA2-419E-8ED1-5F480FD02168}"/>
              </a:ext>
            </a:extLst>
          </p:cNvPr>
          <p:cNvSpPr txBox="1">
            <a:spLocks/>
          </p:cNvSpPr>
          <p:nvPr/>
        </p:nvSpPr>
        <p:spPr>
          <a:xfrm>
            <a:off x="2134306" y="8615357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작품기능및구현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부분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30point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그림해상도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150~200dpi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작품기능및구현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--&gt;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사진구성에 따라 폰트크기 조정가능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여기다가 작성해서 제출해주세요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A5447F-7407-4B9D-BE45-488D7509E779}"/>
              </a:ext>
            </a:extLst>
          </p:cNvPr>
          <p:cNvSpPr txBox="1">
            <a:spLocks/>
          </p:cNvSpPr>
          <p:nvPr/>
        </p:nvSpPr>
        <p:spPr>
          <a:xfrm>
            <a:off x="2134305" y="16442186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작품시연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부분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906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30point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그림해상도 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150~200dpi</a:t>
            </a: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작품기능및구현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--&gt;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사진구성에 따라 폰트크기 조정가능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여기다가 작성해서 제출해주세요</a:t>
            </a:r>
            <a:r>
              <a:rPr lang="en-US" altLang="ko-KR" sz="2906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B870550D-EABF-40BB-BD95-016077137836}"/>
              </a:ext>
            </a:extLst>
          </p:cNvPr>
          <p:cNvSpPr txBox="1">
            <a:spLocks/>
          </p:cNvSpPr>
          <p:nvPr/>
        </p:nvSpPr>
        <p:spPr>
          <a:xfrm>
            <a:off x="2134304" y="24671507"/>
            <a:ext cx="17231379" cy="26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 fontScale="92500" lnSpcReduction="10000"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작품특징 및 기대효과 부분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텍스트크기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52cm*10cm –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작품기능및구현과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작품시연과는 작성크기가 다릅니다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폰트명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폰트크기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30point  -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회색부분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여기다가 작성해서 제출해주세요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4239082-3403-46FE-AE08-52FC13281D5A}"/>
              </a:ext>
            </a:extLst>
          </p:cNvPr>
          <p:cNvSpPr txBox="1">
            <a:spLocks/>
          </p:cNvSpPr>
          <p:nvPr/>
        </p:nvSpPr>
        <p:spPr>
          <a:xfrm>
            <a:off x="11771391" y="1839130"/>
            <a:ext cx="5326236" cy="754352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윤부희 김영수 김승우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C288D2D0-CDF9-4DB7-9C2D-7F36AF0D59AC}"/>
              </a:ext>
            </a:extLst>
          </p:cNvPr>
          <p:cNvSpPr txBox="1">
            <a:spLocks/>
          </p:cNvSpPr>
          <p:nvPr/>
        </p:nvSpPr>
        <p:spPr>
          <a:xfrm>
            <a:off x="17234226" y="1873212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박문주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5FDE-3E28-4278-A064-D85A2D4EB259}"/>
              </a:ext>
            </a:extLst>
          </p:cNvPr>
          <p:cNvSpPr txBox="1"/>
          <p:nvPr/>
        </p:nvSpPr>
        <p:spPr>
          <a:xfrm>
            <a:off x="2979638" y="253462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 </a:t>
            </a:r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색상미정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44B38F72-D138-49F9-B15C-678B6F7FAC53}"/>
              </a:ext>
            </a:extLst>
          </p:cNvPr>
          <p:cNvSpPr txBox="1">
            <a:spLocks/>
          </p:cNvSpPr>
          <p:nvPr/>
        </p:nvSpPr>
        <p:spPr>
          <a:xfrm>
            <a:off x="6633783" y="2777159"/>
            <a:ext cx="132635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너는 나의 친구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001726D-388A-444D-A29E-60C55D82EC78}"/>
              </a:ext>
            </a:extLst>
          </p:cNvPr>
          <p:cNvSpPr txBox="1">
            <a:spLocks/>
          </p:cNvSpPr>
          <p:nvPr/>
        </p:nvSpPr>
        <p:spPr>
          <a:xfrm>
            <a:off x="17234226" y="1093046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DOLL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62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116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PC2001</dc:creator>
  <cp:lastModifiedBy>Kimyoungsoo</cp:lastModifiedBy>
  <cp:revision>3</cp:revision>
  <dcterms:created xsi:type="dcterms:W3CDTF">2020-05-13T04:27:46Z</dcterms:created>
  <dcterms:modified xsi:type="dcterms:W3CDTF">2020-05-13T09:03:44Z</dcterms:modified>
</cp:coreProperties>
</file>