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28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6EA4-EEA1-4FAE-ABAA-C88CC69279C3}" type="datetimeFigureOut">
              <a:rPr lang="ko-KR" altLang="en-US" smtClean="0"/>
              <a:pPr/>
              <a:t>2014-07-11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EF1-97C3-4E70-8F46-F36AC338F9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322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6EA4-EEA1-4FAE-ABAA-C88CC69279C3}" type="datetimeFigureOut">
              <a:rPr lang="ko-KR" altLang="en-US" smtClean="0"/>
              <a:pPr/>
              <a:t>2014-07-11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EF1-97C3-4E70-8F46-F36AC338F9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223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6EA4-EEA1-4FAE-ABAA-C88CC69279C3}" type="datetimeFigureOut">
              <a:rPr lang="ko-KR" altLang="en-US" smtClean="0"/>
              <a:pPr/>
              <a:t>2014-07-11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EF1-97C3-4E70-8F46-F36AC338F9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8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6EA4-EEA1-4FAE-ABAA-C88CC69279C3}" type="datetimeFigureOut">
              <a:rPr lang="ko-KR" altLang="en-US" smtClean="0"/>
              <a:pPr/>
              <a:t>2014-07-11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EF1-97C3-4E70-8F46-F36AC338F9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56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6EA4-EEA1-4FAE-ABAA-C88CC69279C3}" type="datetimeFigureOut">
              <a:rPr lang="ko-KR" altLang="en-US" smtClean="0"/>
              <a:pPr/>
              <a:t>2014-07-11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EF1-97C3-4E70-8F46-F36AC338F9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6016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6EA4-EEA1-4FAE-ABAA-C88CC69279C3}" type="datetimeFigureOut">
              <a:rPr lang="ko-KR" altLang="en-US" smtClean="0"/>
              <a:pPr/>
              <a:t>2014-07-11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EF1-97C3-4E70-8F46-F36AC338F9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6761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6EA4-EEA1-4FAE-ABAA-C88CC69279C3}" type="datetimeFigureOut">
              <a:rPr lang="ko-KR" altLang="en-US" smtClean="0"/>
              <a:pPr/>
              <a:t>2014-07-11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EF1-97C3-4E70-8F46-F36AC338F9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944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6EA4-EEA1-4FAE-ABAA-C88CC69279C3}" type="datetimeFigureOut">
              <a:rPr lang="ko-KR" altLang="en-US" smtClean="0"/>
              <a:pPr/>
              <a:t>2014-07-11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EF1-97C3-4E70-8F46-F36AC338F9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922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6EA4-EEA1-4FAE-ABAA-C88CC69279C3}" type="datetimeFigureOut">
              <a:rPr lang="ko-KR" altLang="en-US" smtClean="0"/>
              <a:pPr/>
              <a:t>2014-07-11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EF1-97C3-4E70-8F46-F36AC338F9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158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6EA4-EEA1-4FAE-ABAA-C88CC69279C3}" type="datetimeFigureOut">
              <a:rPr lang="ko-KR" altLang="en-US" smtClean="0"/>
              <a:pPr/>
              <a:t>2014-07-11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EF1-97C3-4E70-8F46-F36AC338F9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849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6EA4-EEA1-4FAE-ABAA-C88CC69279C3}" type="datetimeFigureOut">
              <a:rPr lang="ko-KR" altLang="en-US" smtClean="0"/>
              <a:pPr/>
              <a:t>2014-07-11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8EF1-97C3-4E70-8F46-F36AC338F9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929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6EA4-EEA1-4FAE-ABAA-C88CC69279C3}" type="datetimeFigureOut">
              <a:rPr lang="ko-KR" altLang="en-US" smtClean="0"/>
              <a:pPr/>
              <a:t>2014-07-11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8EF1-97C3-4E70-8F46-F36AC338F9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6434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7527318"/>
              </p:ext>
            </p:extLst>
          </p:nvPr>
        </p:nvGraphicFramePr>
        <p:xfrm>
          <a:off x="947936" y="1146420"/>
          <a:ext cx="7224464" cy="3794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6116"/>
                <a:gridCol w="1806116"/>
                <a:gridCol w="1806116"/>
                <a:gridCol w="1806116"/>
              </a:tblGrid>
              <a:tr h="438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</a:t>
                      </a:r>
                      <a:r>
                        <a:rPr lang="en-US" altLang="ko-KR" sz="1200" dirty="0" smtClean="0"/>
                        <a:t>PC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SVN </a:t>
                      </a:r>
                      <a:r>
                        <a:rPr lang="ko-KR" altLang="en-US" sz="1200" dirty="0" smtClean="0"/>
                        <a:t>저장소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테스트서버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상용서버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561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03848" y="1829704"/>
            <a:ext cx="792088" cy="2888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200" dirty="0" smtClean="0"/>
              <a:t>소스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Repository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160" y="1829704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00" dirty="0" smtClean="0"/>
              <a:t>SNV Checkout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2160" y="2632825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00" dirty="0" smtClean="0"/>
              <a:t>SNV Update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2160" y="3496921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 smtClean="0"/>
              <a:t>기능테스</a:t>
            </a:r>
            <a:r>
              <a:rPr lang="ko-KR" altLang="en-US" sz="1000" dirty="0"/>
              <a:t>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32160" y="4361017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 smtClean="0"/>
              <a:t>통</a:t>
            </a:r>
            <a:r>
              <a:rPr lang="ko-KR" altLang="en-US" sz="1000" dirty="0"/>
              <a:t>합</a:t>
            </a:r>
            <a:r>
              <a:rPr lang="ko-KR" altLang="en-US" sz="1000" dirty="0" smtClean="0"/>
              <a:t>테스트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6804368" y="4361017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 smtClean="0"/>
              <a:t>배포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174924" y="1829704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00" dirty="0" smtClean="0"/>
              <a:t>SNV Checkout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174924" y="2454855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00" dirty="0" smtClean="0"/>
              <a:t>SNV Update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174924" y="3064873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 smtClean="0"/>
              <a:t>모듈 구현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1174924" y="3701912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 smtClean="0"/>
              <a:t>단위테스트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174924" y="4358300"/>
            <a:ext cx="10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1000" dirty="0" smtClean="0"/>
              <a:t>SNV Commit</a:t>
            </a:r>
            <a:endParaRPr lang="ko-KR" altLang="en-US" sz="1000" dirty="0"/>
          </a:p>
        </p:txBody>
      </p:sp>
      <p:cxnSp>
        <p:nvCxnSpPr>
          <p:cNvPr id="43" name="꺾인 연결선 42"/>
          <p:cNvCxnSpPr>
            <a:stCxn id="41" idx="3"/>
            <a:endCxn id="40" idx="3"/>
          </p:cNvCxnSpPr>
          <p:nvPr/>
        </p:nvCxnSpPr>
        <p:spPr>
          <a:xfrm flipV="1">
            <a:off x="2254924" y="3244873"/>
            <a:ext cx="12700" cy="637039"/>
          </a:xfrm>
          <a:prstGeom prst="bentConnector3">
            <a:avLst>
              <a:gd name="adj1" fmla="val 141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39" idx="0"/>
          </p:cNvCxnSpPr>
          <p:nvPr/>
        </p:nvCxnSpPr>
        <p:spPr>
          <a:xfrm>
            <a:off x="1714924" y="2189704"/>
            <a:ext cx="0" cy="26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9" idx="2"/>
            <a:endCxn id="40" idx="0"/>
          </p:cNvCxnSpPr>
          <p:nvPr/>
        </p:nvCxnSpPr>
        <p:spPr>
          <a:xfrm>
            <a:off x="1714924" y="2814855"/>
            <a:ext cx="0" cy="25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2"/>
            <a:endCxn id="41" idx="0"/>
          </p:cNvCxnSpPr>
          <p:nvPr/>
        </p:nvCxnSpPr>
        <p:spPr>
          <a:xfrm>
            <a:off x="1714924" y="3424873"/>
            <a:ext cx="0" cy="27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1" idx="2"/>
            <a:endCxn id="42" idx="0"/>
          </p:cNvCxnSpPr>
          <p:nvPr/>
        </p:nvCxnSpPr>
        <p:spPr>
          <a:xfrm>
            <a:off x="1714924" y="4061912"/>
            <a:ext cx="0" cy="29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38" idx="3"/>
          </p:cNvCxnSpPr>
          <p:nvPr/>
        </p:nvCxnSpPr>
        <p:spPr>
          <a:xfrm flipH="1">
            <a:off x="2254924" y="2003650"/>
            <a:ext cx="948924" cy="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9" idx="3"/>
          </p:cNvCxnSpPr>
          <p:nvPr/>
        </p:nvCxnSpPr>
        <p:spPr>
          <a:xfrm flipV="1">
            <a:off x="2254924" y="2632825"/>
            <a:ext cx="961624" cy="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2" idx="3"/>
          </p:cNvCxnSpPr>
          <p:nvPr/>
        </p:nvCxnSpPr>
        <p:spPr>
          <a:xfrm>
            <a:off x="2254924" y="4538300"/>
            <a:ext cx="961624" cy="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533470" y="1916832"/>
            <a:ext cx="454354" cy="195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18000" bIns="36000" rtlCol="0">
            <a:spAutoFit/>
          </a:bodyPr>
          <a:lstStyle/>
          <a:p>
            <a:r>
              <a:rPr lang="ko-KR" altLang="en-US" sz="800" dirty="0" smtClean="0"/>
              <a:t>최초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회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11760" y="2420888"/>
            <a:ext cx="576064" cy="442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18000" bIns="36000" rtlCol="0" anchor="ctr" anchorCtr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dirty="0" smtClean="0"/>
              <a:t>일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회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단위기능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구현완료시</a:t>
            </a:r>
            <a:endParaRPr lang="ko-KR" altLang="en-US" sz="8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2411760" y="4370472"/>
            <a:ext cx="576064" cy="31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18000" bIns="36000" rtlCol="0">
            <a:spAutoFit/>
          </a:bodyPr>
          <a:lstStyle/>
          <a:p>
            <a:pPr algn="ctr"/>
            <a:r>
              <a:rPr lang="ko-KR" altLang="en-US" sz="800" dirty="0" smtClean="0"/>
              <a:t>단위테스트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완료</a:t>
            </a:r>
            <a:r>
              <a:rPr lang="ko-KR" altLang="en-US" sz="800" dirty="0"/>
              <a:t>후</a:t>
            </a:r>
            <a:endParaRPr lang="ko-KR" altLang="en-US" sz="800" dirty="0" smtClean="0"/>
          </a:p>
        </p:txBody>
      </p:sp>
      <p:cxnSp>
        <p:nvCxnSpPr>
          <p:cNvPr id="80" name="직선 화살표 연결선 79"/>
          <p:cNvCxnSpPr>
            <a:endCxn id="11" idx="1"/>
          </p:cNvCxnSpPr>
          <p:nvPr/>
        </p:nvCxnSpPr>
        <p:spPr>
          <a:xfrm>
            <a:off x="3992284" y="2009704"/>
            <a:ext cx="939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12" idx="1"/>
          </p:cNvCxnSpPr>
          <p:nvPr/>
        </p:nvCxnSpPr>
        <p:spPr>
          <a:xfrm>
            <a:off x="3992284" y="2812825"/>
            <a:ext cx="939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1" idx="2"/>
            <a:endCxn id="12" idx="0"/>
          </p:cNvCxnSpPr>
          <p:nvPr/>
        </p:nvCxnSpPr>
        <p:spPr>
          <a:xfrm>
            <a:off x="5472160" y="2189704"/>
            <a:ext cx="0" cy="44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12" idx="2"/>
            <a:endCxn id="13" idx="0"/>
          </p:cNvCxnSpPr>
          <p:nvPr/>
        </p:nvCxnSpPr>
        <p:spPr>
          <a:xfrm>
            <a:off x="5472160" y="2992825"/>
            <a:ext cx="0" cy="50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3" idx="2"/>
            <a:endCxn id="14" idx="0"/>
          </p:cNvCxnSpPr>
          <p:nvPr/>
        </p:nvCxnSpPr>
        <p:spPr>
          <a:xfrm>
            <a:off x="5472160" y="3856921"/>
            <a:ext cx="0" cy="50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83968" y="1916832"/>
            <a:ext cx="454354" cy="195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18000" bIns="36000" rtlCol="0">
            <a:spAutoFit/>
          </a:bodyPr>
          <a:lstStyle/>
          <a:p>
            <a:r>
              <a:rPr lang="ko-KR" altLang="en-US" sz="800" dirty="0" smtClean="0"/>
              <a:t>최초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회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74190" y="2670493"/>
            <a:ext cx="576064" cy="31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18000" bIns="36000" rtlCol="0">
            <a:spAutoFit/>
          </a:bodyPr>
          <a:lstStyle/>
          <a:p>
            <a:pPr algn="ctr"/>
            <a:r>
              <a:rPr lang="ko-KR" altLang="en-US" sz="800" dirty="0" smtClean="0"/>
              <a:t>단위기능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구현완료</a:t>
            </a:r>
            <a:r>
              <a:rPr lang="ko-KR" altLang="en-US" sz="800" dirty="0"/>
              <a:t>시</a:t>
            </a:r>
            <a:endParaRPr lang="ko-KR" altLang="en-US" sz="800" dirty="0" smtClean="0"/>
          </a:p>
        </p:txBody>
      </p:sp>
      <p:cxnSp>
        <p:nvCxnSpPr>
          <p:cNvPr id="101" name="직선 화살표 연결선 100"/>
          <p:cNvCxnSpPr>
            <a:endCxn id="15" idx="1"/>
          </p:cNvCxnSpPr>
          <p:nvPr/>
        </p:nvCxnSpPr>
        <p:spPr>
          <a:xfrm>
            <a:off x="6019204" y="4541017"/>
            <a:ext cx="785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084168" y="4370472"/>
            <a:ext cx="576064" cy="318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tIns="36000" rIns="18000" bIns="36000" rtlCol="0">
            <a:spAutoFit/>
          </a:bodyPr>
          <a:lstStyle/>
          <a:p>
            <a:pPr algn="ctr"/>
            <a:r>
              <a:rPr lang="ko-KR" altLang="en-US" sz="800" dirty="0" smtClean="0"/>
              <a:t>통합테스트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완료시</a:t>
            </a:r>
            <a:endParaRPr lang="ko-KR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796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c2con</cp:lastModifiedBy>
  <cp:revision>9</cp:revision>
  <dcterms:created xsi:type="dcterms:W3CDTF">2014-04-10T07:12:02Z</dcterms:created>
  <dcterms:modified xsi:type="dcterms:W3CDTF">2014-07-11T00:22:33Z</dcterms:modified>
</cp:coreProperties>
</file>