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7"/>
    <p:restoredTop sz="94624"/>
  </p:normalViewPr>
  <p:slideViewPr>
    <p:cSldViewPr snapToGrid="0" snapToObjects="1" showGuides="1">
      <p:cViewPr>
        <p:scale>
          <a:sx n="87" d="100"/>
          <a:sy n="87" d="100"/>
        </p:scale>
        <p:origin x="144" y="5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2018</a:t>
            </a:r>
            <a:r>
              <a:rPr lang="en-US" altLang="ja-JP" dirty="0" smtClean="0"/>
              <a:t>/</a:t>
            </a:r>
            <a:r>
              <a:rPr lang="en-US" altLang="ja-JP" dirty="0" smtClean="0"/>
              <a:t>01</a:t>
            </a:r>
            <a:r>
              <a:rPr lang="en-US" altLang="ja-JP" dirty="0" smtClean="0"/>
              <a:t>/16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今のところの</a:t>
            </a:r>
            <a:r>
              <a:rPr lang="ja-JP" altLang="en-US" sz="6000" dirty="0" smtClean="0"/>
              <a:t>進捗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197510"/>
            <a:ext cx="10826477" cy="3961092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最終ムービー絵コンテ作成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本島絵コンテ作成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３つのステージクリア後の絵コンテ作成</a:t>
            </a:r>
            <a:endParaRPr lang="en-US" altLang="ja-JP" sz="3600" dirty="0" smtClean="0"/>
          </a:p>
          <a:p>
            <a:r>
              <a:rPr lang="ja-JP" altLang="en-US" sz="3600" dirty="0" smtClean="0"/>
              <a:t>コレクション未開放</a:t>
            </a:r>
            <a:r>
              <a:rPr lang="ja-JP" altLang="en-US" sz="3600" dirty="0"/>
              <a:t>の灰色の</a:t>
            </a:r>
            <a:r>
              <a:rPr lang="ja-JP" altLang="en-US" sz="3600" dirty="0" smtClean="0"/>
              <a:t>やつ作成</a:t>
            </a:r>
            <a:endParaRPr lang="en-US" altLang="ja-JP" sz="3600" dirty="0" smtClean="0"/>
          </a:p>
          <a:p>
            <a:r>
              <a:rPr lang="ja-JP" altLang="en-US" sz="3600" dirty="0" smtClean="0"/>
              <a:t>コレクションの背景作成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13" y="796687"/>
            <a:ext cx="2967881" cy="1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今のところの</a:t>
            </a:r>
            <a:r>
              <a:rPr lang="ja-JP" altLang="en-US" sz="6000" dirty="0" smtClean="0"/>
              <a:t>進捗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197510"/>
            <a:ext cx="10826477" cy="3961092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ボタンなど</a:t>
            </a:r>
            <a:endParaRPr lang="en-US" altLang="ja-JP" sz="3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57" y="3706352"/>
            <a:ext cx="3440881" cy="25806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94" y="3557417"/>
            <a:ext cx="3639461" cy="27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これからの進捗</a:t>
            </a:r>
            <a:r>
              <a:rPr lang="ja-JP" altLang="en-US" sz="6000" dirty="0"/>
              <a:t>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冬休み</a:t>
            </a:r>
            <a:r>
              <a:rPr lang="ja-JP" altLang="en-US" sz="3600" dirty="0"/>
              <a:t>の仕事ができなかった反省を</a:t>
            </a:r>
            <a:r>
              <a:rPr lang="ja-JP" altLang="en-US" sz="3600" dirty="0" smtClean="0"/>
              <a:t>踏まえて、</a:t>
            </a:r>
            <a:r>
              <a:rPr lang="ja-JP" altLang="en-US" sz="3600" dirty="0" smtClean="0"/>
              <a:t>手が開く人が出ないように効率良く仕事を割り振る。</a:t>
            </a:r>
            <a:endParaRPr lang="en-US" altLang="ja-JP" sz="3600" dirty="0" smtClean="0"/>
          </a:p>
          <a:p>
            <a:r>
              <a:rPr lang="ja-JP" altLang="en-US" sz="3600" dirty="0" smtClean="0"/>
              <a:t>絵を描きまくる</a:t>
            </a:r>
            <a:endParaRPr lang="en-US" altLang="ja-JP" sz="3600" dirty="0" smtClean="0"/>
          </a:p>
          <a:p>
            <a:r>
              <a:rPr lang="ja-JP" altLang="en-US" sz="3600" dirty="0" smtClean="0"/>
              <a:t>必要なものは全てリストアップしていると思うので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月中には思っていたものができます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作ります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102</Words>
  <Application>Microsoft Macintosh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 3</vt:lpstr>
      <vt:lpstr>メイリオ</vt:lpstr>
      <vt:lpstr>ファセット</vt:lpstr>
      <vt:lpstr>   ブックコレクターYOGI 2018/01/16</vt:lpstr>
      <vt:lpstr>今のところの進捗　</vt:lpstr>
      <vt:lpstr>今のところの進捗　</vt:lpstr>
      <vt:lpstr>これからの進捗予定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31</cp:revision>
  <dcterms:created xsi:type="dcterms:W3CDTF">2017-10-17T00:52:26Z</dcterms:created>
  <dcterms:modified xsi:type="dcterms:W3CDTF">2018-01-16T02:24:05Z</dcterms:modified>
</cp:coreProperties>
</file>