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>
        <p:scale>
          <a:sx n="87" d="100"/>
          <a:sy n="87" d="100"/>
        </p:scale>
        <p:origin x="144" y="6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10/31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522091"/>
            <a:ext cx="10554574" cy="363651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チュートリアルステージのプログラム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加速・減速アイテムプログラム追加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マップ画面の雲のイラストをランダムで動かすプログラム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主人公イラスト</a:t>
            </a:r>
            <a:r>
              <a:rPr lang="ja-JP" altLang="en-US" sz="3600" dirty="0" smtClean="0"/>
              <a:t>（</a:t>
            </a:r>
            <a:r>
              <a:rPr lang="ja-JP" altLang="en-US" sz="3600" dirty="0" smtClean="0"/>
              <a:t>回復</a:t>
            </a:r>
            <a:r>
              <a:rPr lang="ja-JP" altLang="en-US" sz="3600" dirty="0" smtClean="0"/>
              <a:t>）</a:t>
            </a:r>
            <a:endParaRPr lang="en-US" altLang="ja-JP" sz="3600" dirty="0" smtClean="0"/>
          </a:p>
          <a:p>
            <a:r>
              <a:rPr lang="ja-JP" altLang="en-US" sz="3600" dirty="0" smtClean="0"/>
              <a:t>おじいちゃんイラスト</a:t>
            </a:r>
            <a:endParaRPr lang="en-US" altLang="ja-JP" sz="3600" dirty="0" smtClean="0"/>
          </a:p>
          <a:p>
            <a:r>
              <a:rPr lang="ja-JP" altLang="en-US" sz="3600" dirty="0" smtClean="0"/>
              <a:t>チュートリアルステージ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マップ画面の雲とキラキラ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プログラム・・・９０％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イラスト・・・２０％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ムービーを作って行く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</a:t>
            </a:r>
            <a:r>
              <a:rPr lang="ja-JP" altLang="en-US" sz="3600" smtClean="0"/>
              <a:t>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58</TotalTime>
  <Words>87</Words>
  <Application>Microsoft Macintosh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Century Gothic</vt:lpstr>
      <vt:lpstr>ＭＳ ゴシック</vt:lpstr>
      <vt:lpstr>Wingdings 2</vt:lpstr>
      <vt:lpstr>クォータブル</vt:lpstr>
      <vt:lpstr>   ブックコレクターYOGI 10/31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10</cp:revision>
  <dcterms:created xsi:type="dcterms:W3CDTF">2017-10-17T00:52:26Z</dcterms:created>
  <dcterms:modified xsi:type="dcterms:W3CDTF">2017-10-31T05:05:56Z</dcterms:modified>
</cp:coreProperties>
</file>