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264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11/21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964426"/>
            <a:ext cx="10554574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クリアに応じて島を選択できるようにする機能追加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チュートリアルムービー</a:t>
            </a:r>
            <a:r>
              <a:rPr kumimoji="1" lang="ja-JP" altLang="en-US" sz="3600" dirty="0" smtClean="0"/>
              <a:t>絵</a:t>
            </a:r>
            <a:r>
              <a:rPr lang="ja-JP" altLang="en-US" sz="3600" dirty="0" smtClean="0"/>
              <a:t>コンテ完成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チュートリアルムービー立ち絵</a:t>
            </a:r>
            <a:r>
              <a:rPr kumimoji="1" lang="en-US" altLang="ja-JP" sz="3600" dirty="0" smtClean="0"/>
              <a:t>(10%)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トイレっ</a:t>
            </a:r>
            <a:r>
              <a:rPr kumimoji="1" lang="ja-JP" altLang="en-US" sz="3600" dirty="0" smtClean="0"/>
              <a:t>島</a:t>
            </a:r>
            <a:r>
              <a:rPr lang="ja-JP" altLang="en-US" sz="3600" dirty="0" smtClean="0"/>
              <a:t>ゴール</a:t>
            </a:r>
            <a:r>
              <a:rPr kumimoji="1" lang="ja-JP" altLang="en-US" sz="3600" dirty="0" smtClean="0"/>
              <a:t>ムービー</a:t>
            </a:r>
            <a:r>
              <a:rPr kumimoji="1" lang="en-US" altLang="ja-JP" sz="3600" dirty="0" smtClean="0"/>
              <a:t>(60%)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こんぺい島開始ムービー</a:t>
            </a:r>
            <a:r>
              <a:rPr lang="en-US" altLang="ja-JP" sz="3600" dirty="0" smtClean="0"/>
              <a:t>(60%)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</a:t>
            </a:r>
            <a:r>
              <a:rPr lang="ja-JP" altLang="en-US" sz="3600" dirty="0" smtClean="0"/>
              <a:t>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</a:t>
            </a:r>
            <a:r>
              <a:rPr lang="ja-JP" altLang="en-US" sz="3600" dirty="0" smtClean="0"/>
              <a:t>・</a:t>
            </a:r>
            <a:r>
              <a:rPr lang="ja-JP" altLang="en-US" sz="3600" dirty="0" smtClean="0"/>
              <a:t>４５</a:t>
            </a:r>
            <a:r>
              <a:rPr lang="ja-JP" altLang="en-US" sz="3600" dirty="0" smtClean="0"/>
              <a:t>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先週と進捗</a:t>
            </a:r>
            <a:r>
              <a:rPr lang="ja-JP" altLang="en-US" sz="3600" smtClean="0"/>
              <a:t>予定は同じです</a:t>
            </a:r>
            <a:endParaRPr lang="en-US" altLang="ja-JP" sz="3600" dirty="0" smtClean="0"/>
          </a:p>
          <a:p>
            <a:r>
              <a:rPr lang="ja-JP" altLang="en-US" sz="3600" dirty="0" smtClean="0"/>
              <a:t>ムービーを作っていく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プログラムの細かいところの修正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97</Words>
  <Application>Microsoft Macintosh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Century Gothic</vt:lpstr>
      <vt:lpstr>Wingdings 3</vt:lpstr>
      <vt:lpstr>メイリオ</vt:lpstr>
      <vt:lpstr>Arial</vt:lpstr>
      <vt:lpstr>イオン ボードルーム</vt:lpstr>
      <vt:lpstr>   ブックコレクターYOGI 11/21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15</cp:revision>
  <dcterms:created xsi:type="dcterms:W3CDTF">2017-10-17T00:52:26Z</dcterms:created>
  <dcterms:modified xsi:type="dcterms:W3CDTF">2017-11-21T03:47:23Z</dcterms:modified>
</cp:coreProperties>
</file>