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59"/>
  </p:normalViewPr>
  <p:slideViewPr>
    <p:cSldViewPr snapToGrid="0" snapToObjects="1" showGuides="1">
      <p:cViewPr>
        <p:scale>
          <a:sx n="87" d="100"/>
          <a:sy n="87" d="100"/>
        </p:scale>
        <p:origin x="120" y="6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10/24/17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ブックコレクター</a:t>
            </a:r>
            <a:r>
              <a:rPr lang="ja-JP" altLang="en-US" dirty="0" smtClean="0"/>
              <a:t>山田</a:t>
            </a:r>
            <a:r>
              <a:rPr lang="en-US" altLang="ja-JP" dirty="0" smtClean="0"/>
              <a:t>(</a:t>
            </a:r>
            <a:r>
              <a:rPr lang="ja-JP" altLang="en-US" dirty="0" smtClean="0"/>
              <a:t>仮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10/24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プログラム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000" y="2522091"/>
            <a:ext cx="10554574" cy="3636511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画面遷移図に対応する</a:t>
            </a:r>
            <a:r>
              <a:rPr lang="ja-JP" altLang="en-US" sz="3600" dirty="0" smtClean="0"/>
              <a:t>ページの作成</a:t>
            </a:r>
            <a:endParaRPr lang="ja-JP" altLang="en-US" sz="36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イラスト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主人公イラスト（飛ぶ、走る、ぶつかる）</a:t>
            </a:r>
            <a:endParaRPr lang="en-US" altLang="ja-JP" sz="3600" dirty="0" smtClean="0"/>
          </a:p>
          <a:p>
            <a:r>
              <a:rPr lang="ja-JP" altLang="en-US" sz="3600" dirty="0" smtClean="0"/>
              <a:t>ステージ選択画面背景</a:t>
            </a:r>
            <a:endParaRPr lang="en-US" altLang="ja-JP" sz="3600" dirty="0" smtClean="0"/>
          </a:p>
          <a:p>
            <a:r>
              <a:rPr lang="ja-JP" altLang="en-US" sz="3600" dirty="0" smtClean="0"/>
              <a:t>ステージ選択画面の島</a:t>
            </a:r>
            <a:endParaRPr lang="ja-JP" altLang="en-US" sz="3600" dirty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03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今週の進捗　 </a:t>
            </a:r>
            <a:r>
              <a:rPr kumimoji="1" lang="en-US" altLang="ja-JP" sz="6000" dirty="0" smtClean="0"/>
              <a:t>#</a:t>
            </a:r>
            <a:r>
              <a:rPr kumimoji="1" lang="ja-JP" altLang="en-US" sz="6000" dirty="0" smtClean="0"/>
              <a:t>その他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 dirty="0" smtClean="0"/>
              <a:t>おおまかな物語を作成</a:t>
            </a:r>
            <a:endParaRPr lang="en-US" altLang="ja-JP" sz="3600" dirty="0" smtClean="0"/>
          </a:p>
          <a:p>
            <a:r>
              <a:rPr lang="ja-JP" altLang="en-US" sz="3600" dirty="0" smtClean="0"/>
              <a:t>必要なイラスト割り出し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90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来週の進捗予定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561500"/>
            <a:ext cx="10554574" cy="3636511"/>
          </a:xfrm>
        </p:spPr>
        <p:txBody>
          <a:bodyPr/>
          <a:lstStyle/>
          <a:p>
            <a:r>
              <a:rPr lang="ja-JP" altLang="en-US" sz="3600" dirty="0" smtClean="0"/>
              <a:t>チュートリアルステージ作成</a:t>
            </a:r>
            <a:endParaRPr lang="ja-JP" altLang="en-US" sz="3600" dirty="0"/>
          </a:p>
          <a:p>
            <a:r>
              <a:rPr lang="ja-JP" altLang="en-US" sz="3600" dirty="0" smtClean="0"/>
              <a:t>チュートリアル障害物作成</a:t>
            </a:r>
            <a:endParaRPr lang="ja-JP" altLang="en-US" sz="3600" dirty="0"/>
          </a:p>
          <a:p>
            <a:r>
              <a:rPr lang="ja-JP" altLang="en-US" sz="3600" dirty="0" smtClean="0"/>
              <a:t>ゴールオブジェクト生成</a:t>
            </a:r>
            <a:endParaRPr lang="ja-JP" altLang="en-US" sz="3600" dirty="0"/>
          </a:p>
          <a:p>
            <a:r>
              <a:rPr lang="ja-JP" altLang="en-US" sz="3600" smtClean="0"/>
              <a:t>リトライ画面生成</a:t>
            </a:r>
            <a:endParaRPr lang="ja-JP" altLang="en-US" sz="36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37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クォータブル</Template>
  <TotalTime>46</TotalTime>
  <Words>69</Words>
  <Application>Microsoft Macintosh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Century Gothic</vt:lpstr>
      <vt:lpstr>ＭＳ ゴシック</vt:lpstr>
      <vt:lpstr>Wingdings 2</vt:lpstr>
      <vt:lpstr>クォータブル</vt:lpstr>
      <vt:lpstr>   ブックコレクター山田(仮) 10/24</vt:lpstr>
      <vt:lpstr>今週の進捗　#プログラム</vt:lpstr>
      <vt:lpstr>今週の進捗　#イラスト</vt:lpstr>
      <vt:lpstr>今週の進捗　 #その他</vt:lpstr>
      <vt:lpstr>来週の進捗予定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7</cp:revision>
  <dcterms:created xsi:type="dcterms:W3CDTF">2017-10-17T00:52:26Z</dcterms:created>
  <dcterms:modified xsi:type="dcterms:W3CDTF">2017-10-24T03:19:21Z</dcterms:modified>
</cp:coreProperties>
</file>