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59"/>
  </p:normalViewPr>
  <p:slideViewPr>
    <p:cSldViewPr snapToGrid="0" snapToObjects="1" showGuides="1">
      <p:cViewPr>
        <p:scale>
          <a:sx n="87" d="100"/>
          <a:sy n="87" d="100"/>
        </p:scale>
        <p:origin x="120" y="69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10/17/17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ブックコレクター山田</a:t>
            </a:r>
            <a:r>
              <a:rPr lang="en-US" altLang="ja-JP" dirty="0" smtClean="0"/>
              <a:t>(</a:t>
            </a:r>
            <a:r>
              <a:rPr lang="ja-JP" altLang="en-US" dirty="0" smtClean="0"/>
              <a:t>仮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山田班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平良、上原、仲井間、藤本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682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 smtClean="0"/>
              <a:t>今週の進捗　</a:t>
            </a:r>
            <a:r>
              <a:rPr lang="en-US" altLang="ja-JP" sz="6000" dirty="0" smtClean="0"/>
              <a:t>#</a:t>
            </a:r>
            <a:r>
              <a:rPr lang="ja-JP" altLang="en-US" sz="6000" dirty="0" smtClean="0"/>
              <a:t>プログラム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0000" y="2522091"/>
            <a:ext cx="10554574" cy="3636511"/>
          </a:xfrm>
        </p:spPr>
        <p:txBody>
          <a:bodyPr>
            <a:normAutofit lnSpcReduction="10000"/>
          </a:bodyPr>
          <a:lstStyle/>
          <a:p>
            <a:r>
              <a:rPr lang="ja-JP" altLang="en-US" sz="3600" dirty="0"/>
              <a:t>当たり判定</a:t>
            </a:r>
          </a:p>
          <a:p>
            <a:r>
              <a:rPr lang="ja-JP" altLang="en-US" sz="3600" dirty="0"/>
              <a:t>背景を動かす</a:t>
            </a:r>
          </a:p>
          <a:p>
            <a:r>
              <a:rPr lang="ja-JP" altLang="en-US" sz="3600" dirty="0"/>
              <a:t>障害物ランダム生成</a:t>
            </a:r>
          </a:p>
          <a:p>
            <a:r>
              <a:rPr lang="ja-JP" altLang="en-US" sz="3600" dirty="0"/>
              <a:t>アイテム獲得時体力回復</a:t>
            </a:r>
          </a:p>
          <a:p>
            <a:r>
              <a:rPr lang="ja-JP" altLang="en-US" sz="3600" dirty="0"/>
              <a:t>２段ジャンプ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488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/>
              <a:t>今週の進捗　</a:t>
            </a:r>
            <a:r>
              <a:rPr lang="en-US" altLang="ja-JP" sz="6000" dirty="0" smtClean="0"/>
              <a:t>#</a:t>
            </a:r>
            <a:r>
              <a:rPr lang="ja-JP" altLang="en-US" sz="6000" dirty="0" smtClean="0"/>
              <a:t>イラスト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ステージ背景</a:t>
            </a:r>
          </a:p>
          <a:p>
            <a:r>
              <a:rPr lang="ja-JP" altLang="en-US" sz="3600" dirty="0"/>
              <a:t>アイテム作成</a:t>
            </a:r>
          </a:p>
          <a:p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5032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17" y="631877"/>
            <a:ext cx="8620783" cy="255728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9527458" y="1648907"/>
            <a:ext cx="3352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ステージ背景</a:t>
            </a:r>
            <a:endParaRPr kumimoji="1" lang="ja-JP" altLang="en-US" sz="28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0" y="4032453"/>
            <a:ext cx="2409400" cy="198488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14310" y="4763287"/>
            <a:ext cx="3352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smtClean="0"/>
              <a:t>アイテムや障害物</a:t>
            </a:r>
            <a:endParaRPr kumimoji="1" lang="ja-JP" altLang="en-US" sz="28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809" y="4185417"/>
            <a:ext cx="2295622" cy="169918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840" y="4032453"/>
            <a:ext cx="2509580" cy="185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3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6000" dirty="0" smtClean="0"/>
              <a:t>今週の進捗　 </a:t>
            </a:r>
            <a:r>
              <a:rPr kumimoji="1" lang="en-US" altLang="ja-JP" sz="6000" dirty="0" smtClean="0"/>
              <a:t>#</a:t>
            </a:r>
            <a:r>
              <a:rPr kumimoji="1" lang="ja-JP" altLang="en-US" sz="6000" dirty="0" smtClean="0"/>
              <a:t>その他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600" dirty="0"/>
              <a:t>・画面遷移図</a:t>
            </a:r>
          </a:p>
          <a:p>
            <a:r>
              <a:rPr lang="ja-JP" altLang="en-US" sz="3600" dirty="0"/>
              <a:t>・スケジュール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909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0" y="0"/>
            <a:ext cx="10339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4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6000" dirty="0" smtClean="0"/>
              <a:t>スケジュールについて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smtClean="0"/>
              <a:t>10</a:t>
            </a:r>
            <a:r>
              <a:rPr kumimoji="1" lang="ja-JP" altLang="en-US" sz="3200" dirty="0" smtClean="0"/>
              <a:t>月、</a:t>
            </a:r>
            <a:r>
              <a:rPr kumimoji="1" lang="en-US" altLang="ja-JP" sz="3200" dirty="0" smtClean="0"/>
              <a:t>11</a:t>
            </a:r>
            <a:r>
              <a:rPr kumimoji="1" lang="ja-JP" altLang="en-US" sz="3200" dirty="0" smtClean="0"/>
              <a:t>月今考えているアプリを完成させる。</a:t>
            </a:r>
            <a:endParaRPr kumimoji="1" lang="en-US" altLang="ja-JP" sz="3200" dirty="0" smtClean="0"/>
          </a:p>
          <a:p>
            <a:r>
              <a:rPr lang="en-US" altLang="ja-JP" sz="3200" dirty="0" smtClean="0"/>
              <a:t>12</a:t>
            </a:r>
            <a:r>
              <a:rPr lang="ja-JP" altLang="en-US" sz="3200" dirty="0" smtClean="0"/>
              <a:t>月</a:t>
            </a:r>
            <a:r>
              <a:rPr lang="en-US" altLang="ja-JP" sz="3200" dirty="0" smtClean="0"/>
              <a:t>~</a:t>
            </a:r>
            <a:r>
              <a:rPr lang="ja-JP" altLang="en-US" sz="3200" dirty="0" smtClean="0"/>
              <a:t>追加</a:t>
            </a:r>
            <a:r>
              <a:rPr lang="ja-JP" altLang="en-US" sz="3200" smtClean="0"/>
              <a:t>機能</a:t>
            </a:r>
            <a:r>
              <a:rPr lang="ja-JP" altLang="en-US" sz="3200" smtClean="0"/>
              <a:t>の</a:t>
            </a:r>
            <a:r>
              <a:rPr lang="ja-JP" altLang="en-US" sz="3200" smtClean="0"/>
              <a:t>話し合い</a:t>
            </a:r>
            <a:r>
              <a:rPr lang="ja-JP" altLang="en-US" sz="3200" smtClean="0"/>
              <a:t>を</a:t>
            </a:r>
            <a:r>
              <a:rPr lang="ja-JP" altLang="en-US" sz="3200" dirty="0" smtClean="0"/>
              <a:t>持って、追加していく。</a:t>
            </a:r>
            <a:endParaRPr lang="en-US" altLang="ja-JP" sz="3200" dirty="0" smtClean="0"/>
          </a:p>
          <a:p>
            <a:r>
              <a:rPr lang="en-US" altLang="ja-JP" sz="3200" dirty="0" smtClean="0"/>
              <a:t>1</a:t>
            </a:r>
            <a:r>
              <a:rPr lang="ja-JP" altLang="en-US" sz="3200" dirty="0" smtClean="0"/>
              <a:t>月２週目には完成させる。</a:t>
            </a:r>
            <a:endParaRPr lang="en-US" altLang="ja-JP" sz="3200" dirty="0" smtClean="0"/>
          </a:p>
          <a:p>
            <a:r>
              <a:rPr lang="en-US" altLang="ja-JP" sz="3200" dirty="0" smtClean="0"/>
              <a:t>2</a:t>
            </a:r>
            <a:r>
              <a:rPr lang="ja-JP" altLang="en-US" sz="3200" dirty="0" smtClean="0"/>
              <a:t>月までに発表できる状態にする。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03299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6000" dirty="0" smtClean="0"/>
              <a:t>スケジュールについて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今週、来週までは必要なものを割り出していく</a:t>
            </a:r>
            <a:endParaRPr lang="en-US" altLang="ja-JP" sz="3200" dirty="0" smtClean="0"/>
          </a:p>
          <a:p>
            <a:r>
              <a:rPr lang="en-US" altLang="ja-JP" sz="3200" dirty="0" smtClean="0"/>
              <a:t>11</a:t>
            </a:r>
            <a:r>
              <a:rPr lang="ja-JP" altLang="en-US" sz="3200" dirty="0" smtClean="0"/>
              <a:t>月いっぱいどんどんタスクをふっていく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5358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6000" dirty="0" smtClean="0"/>
              <a:t>来週の進捗予定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18712" y="2561500"/>
            <a:ext cx="10554574" cy="3636511"/>
          </a:xfrm>
        </p:spPr>
        <p:txBody>
          <a:bodyPr/>
          <a:lstStyle/>
          <a:p>
            <a:r>
              <a:rPr lang="ja-JP" altLang="en-US" sz="3600" dirty="0"/>
              <a:t>主人公いらすと作成</a:t>
            </a:r>
          </a:p>
          <a:p>
            <a:r>
              <a:rPr lang="ja-JP" altLang="en-US" sz="3600" dirty="0"/>
              <a:t>障害物いらすと作成</a:t>
            </a:r>
          </a:p>
          <a:p>
            <a:r>
              <a:rPr lang="ja-JP" altLang="en-US" sz="3600" dirty="0"/>
              <a:t>画面遷移図から必要なイラストの割り出し</a:t>
            </a:r>
          </a:p>
          <a:p>
            <a:r>
              <a:rPr lang="ja-JP" altLang="en-US" sz="3600" dirty="0"/>
              <a:t>プログラム修正・機能プラス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376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ォータブル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クォータブル</Template>
  <TotalTime>42</TotalTime>
  <Words>149</Words>
  <Application>Microsoft Macintosh PowerPoint</Application>
  <PresentationFormat>ワイド画面</PresentationFormat>
  <Paragraphs>29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Century Gothic</vt:lpstr>
      <vt:lpstr>ＭＳ ゴシック</vt:lpstr>
      <vt:lpstr>Wingdings 2</vt:lpstr>
      <vt:lpstr>クォータブル</vt:lpstr>
      <vt:lpstr>ブックコレクター山田(仮)</vt:lpstr>
      <vt:lpstr>今週の進捗　#プログラム</vt:lpstr>
      <vt:lpstr>今週の進捗　#イラスト</vt:lpstr>
      <vt:lpstr>PowerPoint プレゼンテーション</vt:lpstr>
      <vt:lpstr>今週の進捗　 #その他</vt:lpstr>
      <vt:lpstr>PowerPoint プレゼンテーション</vt:lpstr>
      <vt:lpstr>スケジュールについて</vt:lpstr>
      <vt:lpstr>スケジュールについて</vt:lpstr>
      <vt:lpstr>来週の進捗予定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ブックコレクター山田(仮)</dc:title>
  <dc:creator>Microsoft Office ユーザー</dc:creator>
  <cp:lastModifiedBy>Microsoft Office ユーザー</cp:lastModifiedBy>
  <cp:revision>6</cp:revision>
  <dcterms:created xsi:type="dcterms:W3CDTF">2017-10-17T00:52:26Z</dcterms:created>
  <dcterms:modified xsi:type="dcterms:W3CDTF">2017-10-17T01:47:26Z</dcterms:modified>
</cp:coreProperties>
</file>