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5"/>
    <p:restoredTop sz="94648"/>
  </p:normalViewPr>
  <p:slideViewPr>
    <p:cSldViewPr snapToGrid="0" snapToObjects="1">
      <p:cViewPr varScale="1">
        <p:scale>
          <a:sx n="126" d="100"/>
          <a:sy n="126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90847" y="802298"/>
            <a:ext cx="10207255" cy="2541431"/>
          </a:xfrm>
        </p:spPr>
        <p:txBody>
          <a:bodyPr/>
          <a:lstStyle/>
          <a:p>
            <a:r>
              <a:rPr kumimoji="1" lang="ja-JP" altLang="en-US" dirty="0" smtClean="0"/>
              <a:t>ブックコレクター山田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仮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20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600" dirty="0" smtClean="0"/>
              <a:t>製作にあたって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タイトル：ブックコレクター山田</a:t>
            </a:r>
            <a:r>
              <a:rPr lang="en-US" altLang="ja-JP" sz="3600" dirty="0"/>
              <a:t>(</a:t>
            </a:r>
            <a:r>
              <a:rPr lang="ja-JP" altLang="en-US" sz="3600" dirty="0"/>
              <a:t>仮</a:t>
            </a:r>
            <a:r>
              <a:rPr lang="en-US" altLang="ja-JP" sz="3600" dirty="0"/>
              <a:t>)</a:t>
            </a:r>
          </a:p>
          <a:p>
            <a:r>
              <a:rPr kumimoji="1" lang="ja-JP" altLang="en-US" sz="3600" dirty="0" smtClean="0"/>
              <a:t>デバイス：</a:t>
            </a:r>
            <a:r>
              <a:rPr kumimoji="1" lang="en-US" altLang="ja-JP" sz="3600" dirty="0" smtClean="0"/>
              <a:t>iPhone</a:t>
            </a:r>
          </a:p>
          <a:p>
            <a:r>
              <a:rPr lang="ja-JP" altLang="en-US" sz="3600" dirty="0" smtClean="0"/>
              <a:t>言語：</a:t>
            </a:r>
            <a:r>
              <a:rPr lang="en-US" altLang="ja-JP" sz="3600" dirty="0" smtClean="0"/>
              <a:t>Objective-C</a:t>
            </a:r>
          </a:p>
          <a:p>
            <a:r>
              <a:rPr kumimoji="1" lang="ja-JP" altLang="en-US" sz="3600" dirty="0" smtClean="0"/>
              <a:t>開発環境</a:t>
            </a:r>
            <a:r>
              <a:rPr lang="ja-JP" altLang="en-US" sz="3600" dirty="0" smtClean="0"/>
              <a:t>：</a:t>
            </a:r>
            <a:r>
              <a:rPr lang="en-US" altLang="ja-JP" sz="3600" dirty="0" err="1" smtClean="0"/>
              <a:t>Xcode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21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600" dirty="0" smtClean="0"/>
              <a:t>主人公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山田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仮</a:t>
            </a:r>
            <a:r>
              <a:rPr lang="en-US" altLang="ja-JP" sz="3600" dirty="0" smtClean="0"/>
              <a:t>)</a:t>
            </a:r>
            <a:endParaRPr lang="en-US" altLang="ja-JP" sz="3600" dirty="0"/>
          </a:p>
          <a:p>
            <a:r>
              <a:rPr lang="ja-JP" altLang="en-US" sz="3600" dirty="0" smtClean="0"/>
              <a:t>デザインは変更する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　可能性有り</a:t>
            </a:r>
            <a:endParaRPr lang="en-US" altLang="ja-JP" sz="36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220" y="2015732"/>
            <a:ext cx="5430121" cy="469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8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製作するゲームの概要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ステージ制横</a:t>
            </a:r>
            <a:r>
              <a:rPr kumimoji="1" lang="ja-JP" altLang="en-US" dirty="0" smtClean="0"/>
              <a:t>スクロールアクション</a:t>
            </a:r>
            <a:r>
              <a:rPr lang="en-US" altLang="ja-JP" dirty="0" smtClean="0"/>
              <a:t>(</a:t>
            </a:r>
            <a:r>
              <a:rPr lang="ja-JP" altLang="en-US" dirty="0" smtClean="0"/>
              <a:t>イメージ画像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18" y="2611119"/>
            <a:ext cx="3750341" cy="265145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707325" y="53838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ステージ選択画面</a:t>
            </a:r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025" y="2611119"/>
            <a:ext cx="3693294" cy="261111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710593" y="542508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ゲーム画面イメージ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158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6000" dirty="0"/>
              <a:t>製作するゲームの概要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画面</a:t>
            </a:r>
            <a:r>
              <a:rPr lang="ja-JP" altLang="en-US" dirty="0" smtClean="0"/>
              <a:t>タップまたは画面に表示されたボタンをタップで</a:t>
            </a:r>
            <a:r>
              <a:rPr lang="ja-JP" altLang="en-US" dirty="0"/>
              <a:t>ジャンプ</a:t>
            </a:r>
            <a:endParaRPr lang="en-US" altLang="ja-JP" dirty="0"/>
          </a:p>
          <a:p>
            <a:r>
              <a:rPr lang="ja-JP" altLang="en-US" dirty="0"/>
              <a:t>障害物などにぶつかったら</a:t>
            </a:r>
            <a:r>
              <a:rPr lang="ja-JP" altLang="en-US" dirty="0" smtClean="0"/>
              <a:t>終了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クリアしてもらえる本を集める</a:t>
            </a:r>
            <a:endParaRPr kumimoji="1" lang="en-US" altLang="ja-JP" dirty="0" smtClean="0"/>
          </a:p>
          <a:p>
            <a:r>
              <a:rPr lang="ja-JP" altLang="en-US" dirty="0" smtClean="0"/>
              <a:t>ステージ制</a:t>
            </a:r>
            <a:r>
              <a:rPr lang="en-US" altLang="ja-JP" dirty="0" smtClean="0"/>
              <a:t>(</a:t>
            </a:r>
            <a:r>
              <a:rPr lang="ja-JP" altLang="en-US" dirty="0" smtClean="0"/>
              <a:t>スコアに関しては検討中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12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アイテム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z="2800" dirty="0"/>
              <a:t>ライフ</a:t>
            </a:r>
            <a:r>
              <a:rPr lang="ja-JP" altLang="en-US" sz="2800" dirty="0" smtClean="0"/>
              <a:t>回復</a:t>
            </a:r>
            <a:endParaRPr lang="en-US" altLang="ja-JP" sz="2800" dirty="0" smtClean="0"/>
          </a:p>
          <a:p>
            <a:pPr lvl="0"/>
            <a:r>
              <a:rPr lang="ja-JP" altLang="en-US" sz="2800" dirty="0" smtClean="0"/>
              <a:t>スピード早く</a:t>
            </a:r>
            <a:endParaRPr lang="en-US" altLang="ja-JP" sz="2800" dirty="0" smtClean="0"/>
          </a:p>
          <a:p>
            <a:pPr lvl="0"/>
            <a:r>
              <a:rPr lang="ja-JP" altLang="en-US" sz="2800" dirty="0" smtClean="0"/>
              <a:t>スピード遅く</a:t>
            </a:r>
            <a:endParaRPr lang="en-US" altLang="ja-JP" sz="2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418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ストーリー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おじいちゃんの部屋で遊んでいたら，本棚を倒してしまった。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世界中に飛び散った魔法の本を集める旅に出る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とりあえず３ステージ分作成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ステージにちなんだ短編物語を作成予定</a:t>
            </a:r>
            <a:endParaRPr kumimoji="1"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79" y="3197090"/>
            <a:ext cx="4579088" cy="343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8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役割分担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メインプログラム担当・・・上原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サブプログラム担当・・・平良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？？？</a:t>
            </a:r>
            <a:r>
              <a:rPr lang="en-US" altLang="ja-JP" sz="2800" dirty="0" smtClean="0"/>
              <a:t>)</a:t>
            </a:r>
          </a:p>
          <a:p>
            <a:r>
              <a:rPr lang="ja-JP" altLang="en-US" sz="2800" dirty="0" smtClean="0"/>
              <a:t>イラスト、背景、オブジェ担当・・・仲井間、藤本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ストーリー構成・・・全員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？？？</a:t>
            </a:r>
            <a:r>
              <a:rPr kumimoji="1" lang="en-US" altLang="ja-JP" sz="2800" dirty="0" smtClean="0"/>
              <a:t>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840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来週の進捗予定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ここは一人ずつ書いてもらうか、全体的な進捗予定をかいてもらうかなので</a:t>
            </a:r>
            <a:r>
              <a:rPr kumimoji="1" lang="en-US" altLang="ja-JP" dirty="0" smtClean="0"/>
              <a:t>LINE</a:t>
            </a:r>
            <a:r>
              <a:rPr kumimoji="1" lang="ja-JP" altLang="en-US" smtClean="0"/>
              <a:t>での</a:t>
            </a:r>
            <a:r>
              <a:rPr kumimoji="1" lang="ja-JP" altLang="en-US" smtClean="0"/>
              <a:t>意見</a:t>
            </a:r>
            <a:r>
              <a:rPr lang="ja-JP" altLang="en-US" smtClean="0"/>
              <a:t>よろ</a:t>
            </a:r>
            <a:r>
              <a:rPr kumimoji="1" lang="en-US" altLang="ja-JP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38781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ギャラリー</Template>
  <TotalTime>113</TotalTime>
  <Words>201</Words>
  <Application>Microsoft Macintosh PowerPoint</Application>
  <PresentationFormat>ワイド画面</PresentationFormat>
  <Paragraphs>35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Gill Sans MT</vt:lpstr>
      <vt:lpstr>游ゴシック</vt:lpstr>
      <vt:lpstr>游ゴシック Light</vt:lpstr>
      <vt:lpstr>Arial</vt:lpstr>
      <vt:lpstr>Gallery</vt:lpstr>
      <vt:lpstr>ブックコレクター山田(仮)</vt:lpstr>
      <vt:lpstr>製作にあたって</vt:lpstr>
      <vt:lpstr>主人公</vt:lpstr>
      <vt:lpstr>製作するゲームの概要</vt:lpstr>
      <vt:lpstr>製作するゲームの概要</vt:lpstr>
      <vt:lpstr>アイテム</vt:lpstr>
      <vt:lpstr>ストーリー</vt:lpstr>
      <vt:lpstr>役割分担</vt:lpstr>
      <vt:lpstr>来週の進捗予定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ブックコレクター山田(仮)</dc:title>
  <dc:creator>仲井間　夏子</dc:creator>
  <cp:lastModifiedBy>Microsoft Office ユーザー</cp:lastModifiedBy>
  <cp:revision>10</cp:revision>
  <dcterms:created xsi:type="dcterms:W3CDTF">2017-10-09T14:03:26Z</dcterms:created>
  <dcterms:modified xsi:type="dcterms:W3CDTF">2017-10-09T16:00:01Z</dcterms:modified>
</cp:coreProperties>
</file>