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60" r:id="rId5"/>
    <p:sldId id="266" r:id="rId6"/>
    <p:sldId id="268" r:id="rId7"/>
    <p:sldId id="269" r:id="rId8"/>
    <p:sldId id="270" r:id="rId9"/>
    <p:sldId id="271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3"/>
    <p:restoredTop sz="94684"/>
  </p:normalViewPr>
  <p:slideViewPr>
    <p:cSldViewPr snapToGrid="0" snapToObjects="1" showGuides="1">
      <p:cViewPr>
        <p:scale>
          <a:sx n="87" d="100"/>
          <a:sy n="87" d="100"/>
        </p:scale>
        <p:origin x="160" y="58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3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12/19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追加</a:t>
            </a:r>
            <a:r>
              <a:rPr lang="ja-JP" altLang="en-US" sz="3600" dirty="0" smtClean="0"/>
              <a:t>機能アイディア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・ミニゲーム</a:t>
            </a:r>
            <a:r>
              <a:rPr lang="en-US" altLang="ja-JP" sz="3600" dirty="0"/>
              <a:t>(</a:t>
            </a:r>
            <a:r>
              <a:rPr lang="ja-JP" altLang="en-US" sz="3600" dirty="0"/>
              <a:t>全部でき次第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着せ替え</a:t>
            </a:r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ボタン押すだけのゲーム</a:t>
            </a:r>
            <a:r>
              <a:rPr lang="en-US" altLang="ja-JP" sz="3600" dirty="0"/>
              <a:t>(yogi</a:t>
            </a:r>
            <a:r>
              <a:rPr lang="ja-JP" altLang="en-US" sz="3600" dirty="0"/>
              <a:t>猫つつき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lang="ja-JP" altLang="en-US" sz="3600" dirty="0" smtClean="0"/>
              <a:t>・ガチャ</a:t>
            </a:r>
            <a:r>
              <a:rPr lang="en-US" altLang="ja-JP" sz="3600" dirty="0"/>
              <a:t>(</a:t>
            </a:r>
            <a:r>
              <a:rPr lang="ja-JP" altLang="en-US" sz="3600" dirty="0"/>
              <a:t>着せ替え衣装出てきたり</a:t>
            </a:r>
            <a:r>
              <a:rPr lang="en-US" altLang="ja-JP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18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ふゆやすみ</a:t>
            </a:r>
            <a:r>
              <a:rPr lang="ja-JP" altLang="en-US" sz="6000" dirty="0" smtClean="0"/>
              <a:t>の</a:t>
            </a:r>
            <a:r>
              <a:rPr lang="ja-JP" altLang="en-US" sz="6000" dirty="0"/>
              <a:t>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3600" dirty="0" smtClean="0"/>
              <a:t>上記に挙げたもののプログラム作成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</a:t>
            </a:r>
            <a:r>
              <a:rPr lang="ja-JP" altLang="en-US" sz="3600" dirty="0"/>
              <a:t>班は冬休み明けまでにムービーの絵を</a:t>
            </a:r>
            <a:r>
              <a:rPr lang="ja-JP" altLang="en-US" sz="3600" dirty="0" smtClean="0"/>
              <a:t>仕上げる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あとは本島と最終ムービーのみ</a:t>
            </a:r>
            <a:r>
              <a:rPr lang="en-US" altLang="ja-JP" sz="3600" dirty="0" smtClean="0"/>
              <a:t>)</a:t>
            </a:r>
          </a:p>
          <a:p>
            <a:r>
              <a:rPr lang="ja-JP" altLang="en-US" sz="3600" dirty="0" smtClean="0"/>
              <a:t>１月中</a:t>
            </a:r>
            <a:r>
              <a:rPr lang="ja-JP" altLang="en-US" sz="3600" dirty="0"/>
              <a:t>に完成ボタン</a:t>
            </a:r>
            <a:r>
              <a:rPr lang="ja-JP" altLang="en-US" sz="3600" dirty="0" smtClean="0"/>
              <a:t>などの細かいイラスト作成</a:t>
            </a:r>
            <a:endParaRPr lang="en-US" altLang="ja-JP" sz="3600" dirty="0" smtClean="0"/>
          </a:p>
          <a:p>
            <a:r>
              <a:rPr lang="ja-JP" altLang="en-US" sz="3600" dirty="0" smtClean="0"/>
              <a:t>アイコン</a:t>
            </a:r>
            <a:endParaRPr lang="en-US" altLang="ja-JP" sz="3600" dirty="0" smtClean="0"/>
          </a:p>
          <a:p>
            <a:r>
              <a:rPr lang="ja-JP" altLang="en-US" sz="3600" dirty="0" smtClean="0"/>
              <a:t>ゴール後のシステムの画面遷移図</a:t>
            </a:r>
            <a:endParaRPr lang="en-US" altLang="ja-JP" sz="3600" dirty="0" smtClean="0"/>
          </a:p>
          <a:p>
            <a:r>
              <a:rPr lang="ja-JP" altLang="en-US" sz="3600" dirty="0" smtClean="0"/>
              <a:t>作成したイラスト</a:t>
            </a:r>
            <a:r>
              <a:rPr lang="ja-JP" altLang="en-US" sz="3600" dirty="0" smtClean="0"/>
              <a:t>適応</a:t>
            </a:r>
            <a:endParaRPr lang="en-US" altLang="ja-JP" sz="3600" dirty="0" smtClean="0"/>
          </a:p>
          <a:p>
            <a:r>
              <a:rPr lang="ja-JP" altLang="en-US" sz="3600" dirty="0" smtClean="0"/>
              <a:t>最終ムービーのシナリオ考える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平良</a:t>
            </a:r>
            <a:r>
              <a:rPr lang="en-US" altLang="ja-JP" sz="3600" dirty="0" smtClean="0"/>
              <a:t>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07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>
            <a:normAutofit fontScale="90000"/>
          </a:bodyPr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9999" y="2964426"/>
            <a:ext cx="10826477" cy="3194176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ステージ選択画面の右上の進捗状況アイコン追加</a:t>
            </a:r>
            <a:endParaRPr lang="en-US" altLang="ja-JP" sz="3600" dirty="0" smtClean="0"/>
          </a:p>
          <a:p>
            <a:r>
              <a:rPr lang="ja-JP" altLang="en-US" sz="3600" dirty="0" smtClean="0"/>
              <a:t>新しいステージに</a:t>
            </a:r>
            <a:r>
              <a:rPr lang="en-US" altLang="ja-JP" sz="3600" dirty="0" smtClean="0"/>
              <a:t>New</a:t>
            </a:r>
            <a:r>
              <a:rPr lang="ja-JP" altLang="en-US" sz="3600" dirty="0" smtClean="0"/>
              <a:t>表示をつける</a:t>
            </a:r>
            <a:endParaRPr lang="en-US" altLang="ja-JP" sz="3600" dirty="0" smtClean="0"/>
          </a:p>
          <a:p>
            <a:r>
              <a:rPr lang="en-US" altLang="ja-JP" sz="3600" dirty="0" smtClean="0"/>
              <a:t>Marge</a:t>
            </a:r>
            <a:r>
              <a:rPr lang="ja-JP" altLang="en-US" sz="3600" dirty="0" smtClean="0"/>
              <a:t>された画像の適応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ja-JP" altLang="en-US" sz="3600" dirty="0"/>
          </a:p>
          <a:p>
            <a:r>
              <a:rPr lang="ja-JP" altLang="en-US" sz="3600" dirty="0" smtClean="0"/>
              <a:t>ボタン作成</a:t>
            </a:r>
            <a:endParaRPr lang="en-US" altLang="ja-JP" sz="3600" dirty="0" smtClean="0"/>
          </a:p>
          <a:p>
            <a:r>
              <a:rPr lang="ja-JP" altLang="en-US" sz="3600" dirty="0" smtClean="0"/>
              <a:t>難易度ボタン差分作成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チュートリアルムービー</a:t>
            </a:r>
            <a:r>
              <a:rPr lang="ja-JP" altLang="en-US" sz="3600" dirty="0" smtClean="0"/>
              <a:t>完成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その他表示絵作成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 smtClean="0"/>
              <a:t>基本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プログラム・・・９８％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イラスト・・・９０％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クリア後のリザルト画面追加について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・次の島に行けるようになった</a:t>
            </a:r>
            <a:r>
              <a:rPr lang="ja-JP" altLang="en-US" sz="3600" dirty="0" smtClean="0"/>
              <a:t>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本を獲得した</a:t>
            </a:r>
            <a:r>
              <a:rPr lang="ja-JP" altLang="en-US" sz="3600" dirty="0" smtClean="0"/>
              <a:t>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それぞれ</a:t>
            </a:r>
            <a:r>
              <a:rPr lang="ja-JP" altLang="en-US" sz="3600" dirty="0"/>
              <a:t>画像で全ステージ</a:t>
            </a:r>
            <a:r>
              <a:rPr lang="ja-JP" altLang="en-US" sz="3600" dirty="0" smtClean="0"/>
              <a:t>共通タイプを追加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8414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+mn-ea"/>
              </a:rPr>
              <a:t>新しく追加</a:t>
            </a:r>
            <a:r>
              <a:rPr lang="ja-JP" altLang="en-US" sz="3600" dirty="0" smtClean="0">
                <a:latin typeface="+mn-ea"/>
              </a:rPr>
              <a:t>された</a:t>
            </a:r>
            <a:r>
              <a:rPr lang="ja-JP" altLang="en-US" sz="3600" dirty="0">
                <a:latin typeface="+mn-ea"/>
              </a:rPr>
              <a:t>島の上に</a:t>
            </a:r>
            <a:r>
              <a:rPr lang="en-US" altLang="ja-JP" sz="3600" dirty="0">
                <a:latin typeface="+mn-ea"/>
              </a:rPr>
              <a:t>new!</a:t>
            </a:r>
            <a:r>
              <a:rPr lang="ja-JP" altLang="en-US" sz="3600" dirty="0">
                <a:latin typeface="+mn-ea"/>
              </a:rPr>
              <a:t>の</a:t>
            </a:r>
            <a:r>
              <a:rPr lang="ja-JP" altLang="en-US" sz="3600" dirty="0" smtClean="0">
                <a:latin typeface="+mn-ea"/>
              </a:rPr>
              <a:t>文字</a:t>
            </a:r>
            <a:endParaRPr lang="en-US" altLang="ja-JP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3600" dirty="0">
                <a:latin typeface="+mn-ea"/>
              </a:rPr>
              <a:t>new</a:t>
            </a:r>
            <a:r>
              <a:rPr lang="ja-JP" altLang="en-US" sz="3600" dirty="0">
                <a:latin typeface="+mn-ea"/>
              </a:rPr>
              <a:t>の文字を島の画像に</a:t>
            </a:r>
            <a:r>
              <a:rPr lang="ja-JP" altLang="en-US" sz="3600" dirty="0" smtClean="0">
                <a:latin typeface="+mn-ea"/>
              </a:rPr>
              <a:t>貼ったバージョン</a:t>
            </a:r>
            <a:r>
              <a:rPr lang="ja-JP" altLang="en-US" sz="3600" dirty="0">
                <a:latin typeface="+mn-ea"/>
              </a:rPr>
              <a:t>の画像を</a:t>
            </a:r>
            <a:r>
              <a:rPr lang="ja-JP" altLang="en-US" sz="3600" dirty="0" smtClean="0">
                <a:latin typeface="+mn-ea"/>
              </a:rPr>
              <a:t>作る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・</a:t>
            </a:r>
            <a:r>
              <a:rPr lang="ja-JP" altLang="en-US" sz="3600" dirty="0">
                <a:latin typeface="+mn-ea"/>
              </a:rPr>
              <a:t>シナリオ５冊っていう</a:t>
            </a:r>
            <a:r>
              <a:rPr lang="ja-JP" altLang="en-US" sz="3600" dirty="0" smtClean="0">
                <a:latin typeface="+mn-ea"/>
              </a:rPr>
              <a:t>前提</a:t>
            </a:r>
            <a:endParaRPr lang="en-US" altLang="ja-JP" sz="36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・</a:t>
            </a:r>
            <a:r>
              <a:rPr lang="ja-JP" altLang="en-US" sz="3600" dirty="0">
                <a:latin typeface="+mn-ea"/>
              </a:rPr>
              <a:t>こんぺい島とトイレッ島を難易度上げて使いまわす</a:t>
            </a:r>
            <a:endParaRPr lang="en-US" altLang="ja-JP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39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マップ難易度が追加</a:t>
            </a:r>
            <a:r>
              <a:rPr lang="ja-JP" altLang="en-US" sz="3600" dirty="0" smtClean="0"/>
              <a:t>される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タップしたら</a:t>
            </a:r>
            <a:r>
              <a:rPr lang="en-US" altLang="ja-JP" sz="3600" dirty="0" err="1" smtClean="0"/>
              <a:t>normal,hard</a:t>
            </a:r>
            <a:r>
              <a:rPr lang="ja-JP" altLang="en-US" sz="3600" dirty="0"/>
              <a:t>の選択肢出て</a:t>
            </a:r>
            <a:r>
              <a:rPr lang="ja-JP" altLang="en-US" sz="3600" dirty="0" smtClean="0"/>
              <a:t>くる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難易度選択の</a:t>
            </a:r>
            <a:r>
              <a:rPr lang="en-US" altLang="ja-JP" sz="3600" dirty="0"/>
              <a:t>hard</a:t>
            </a:r>
            <a:r>
              <a:rPr lang="ja-JP" altLang="en-US" sz="3600" dirty="0"/>
              <a:t>のところだけ</a:t>
            </a:r>
            <a:r>
              <a:rPr lang="en-US" altLang="ja-JP" sz="3600" dirty="0"/>
              <a:t>new</a:t>
            </a:r>
            <a:r>
              <a:rPr lang="ja-JP" altLang="en-US" sz="3600" dirty="0"/>
              <a:t>ついたバージョンの画像作る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6807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難易度アイテムの数増やす</a:t>
            </a:r>
            <a:r>
              <a:rPr lang="ja-JP" altLang="en-US" sz="3600" dirty="0" smtClean="0"/>
              <a:t>とか</a:t>
            </a:r>
            <a:endParaRPr lang="en-US" altLang="ja-JP" sz="3600" dirty="0" smtClean="0"/>
          </a:p>
          <a:p>
            <a:r>
              <a:rPr lang="ja-JP" altLang="en-US" sz="3600" dirty="0" smtClean="0"/>
              <a:t>スキップボタン</a:t>
            </a:r>
            <a:endParaRPr lang="en-US" altLang="ja-JP" sz="3600" dirty="0" smtClean="0"/>
          </a:p>
          <a:p>
            <a:r>
              <a:rPr lang="ja-JP" altLang="en-US" sz="3600" dirty="0" smtClean="0"/>
              <a:t>最終的に５冊</a:t>
            </a:r>
            <a:r>
              <a:rPr lang="ja-JP" altLang="en-US" sz="3600" dirty="0"/>
              <a:t>集めたら</a:t>
            </a:r>
            <a:r>
              <a:rPr lang="ja-JP" altLang="en-US" sz="3600" dirty="0" smtClean="0"/>
              <a:t>クリアムービー</a:t>
            </a:r>
            <a:endParaRPr lang="en-US" altLang="ja-JP" sz="3600" dirty="0" smtClean="0"/>
          </a:p>
          <a:p>
            <a:r>
              <a:rPr lang="ja-JP" altLang="en-US" sz="3600" dirty="0" smtClean="0"/>
              <a:t>音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それぞれのステージで流れる</a:t>
            </a:r>
            <a:r>
              <a:rPr lang="en-US" altLang="ja-JP" sz="3600" dirty="0"/>
              <a:t>BGM</a:t>
            </a:r>
            <a:r>
              <a:rPr lang="ja-JP" altLang="en-US" sz="3600" dirty="0"/>
              <a:t>と</a:t>
            </a:r>
            <a:r>
              <a:rPr lang="ja-JP" altLang="en-US" sz="3600" dirty="0" smtClean="0"/>
              <a:t>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(</a:t>
            </a:r>
            <a:r>
              <a:rPr lang="ja-JP" altLang="en-US" sz="3600" dirty="0"/>
              <a:t>みんなで集まって考える</a:t>
            </a:r>
            <a:r>
              <a:rPr lang="en-US" altLang="ja-JP" sz="3600" dirty="0"/>
              <a:t>)(</a:t>
            </a:r>
            <a:r>
              <a:rPr lang="ja-JP" altLang="en-US" sz="3600" dirty="0"/>
              <a:t>多分来年</a:t>
            </a:r>
            <a:r>
              <a:rPr lang="en-US" altLang="ja-JP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コレクションムービーギャラリー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サムネ表示のやつに</a:t>
            </a:r>
            <a:r>
              <a:rPr lang="ja-JP" altLang="en-US" sz="3600" dirty="0" smtClean="0"/>
              <a:t>する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未開放の画像</a:t>
            </a:r>
            <a:r>
              <a:rPr lang="ja-JP" altLang="en-US" sz="3600" dirty="0" smtClean="0"/>
              <a:t>作る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(</a:t>
            </a:r>
            <a:r>
              <a:rPr lang="ja-JP" altLang="en-US" sz="3600" dirty="0"/>
              <a:t>クエスチョンマークだけ描かれたやつ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獲得順に表示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825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343</Words>
  <Application>Microsoft Macintosh PowerPoint</Application>
  <PresentationFormat>ワイド画面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Trebuchet MS</vt:lpstr>
      <vt:lpstr>Wingdings 3</vt:lpstr>
      <vt:lpstr>メイリオ</vt:lpstr>
      <vt:lpstr>Arial</vt:lpstr>
      <vt:lpstr>ファセット</vt:lpstr>
      <vt:lpstr>   ブックコレクターYOGI 12/19</vt:lpstr>
      <vt:lpstr>今週の進捗　#プログラム</vt:lpstr>
      <vt:lpstr>今週の進捗　#イラスト</vt:lpstr>
      <vt:lpstr>全体の進捗状況</vt:lpstr>
      <vt:lpstr>先週の話し合いについて</vt:lpstr>
      <vt:lpstr>先週の話し合いについて</vt:lpstr>
      <vt:lpstr>先週の話し合いについて</vt:lpstr>
      <vt:lpstr>先週の話し合いについて</vt:lpstr>
      <vt:lpstr>先週の話し合いについて</vt:lpstr>
      <vt:lpstr>先週の話し合いについて</vt:lpstr>
      <vt:lpstr>ふゆやすみの進捗予定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28</cp:revision>
  <dcterms:created xsi:type="dcterms:W3CDTF">2017-10-17T00:52:26Z</dcterms:created>
  <dcterms:modified xsi:type="dcterms:W3CDTF">2017-12-19T05:10:05Z</dcterms:modified>
</cp:coreProperties>
</file>