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89"/>
  </p:normalViewPr>
  <p:slideViewPr>
    <p:cSldViewPr snapToGrid="0" snapToObjects="1" showGuides="1">
      <p:cViewPr>
        <p:scale>
          <a:sx n="87" d="100"/>
          <a:sy n="87" d="100"/>
        </p:scale>
        <p:origin x="1264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11/14/17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11/14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522091"/>
            <a:ext cx="10554574" cy="3636511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当たり判定</a:t>
            </a:r>
            <a:r>
              <a:rPr lang="ja-JP" altLang="en-US" sz="2800" dirty="0" smtClean="0"/>
              <a:t>修正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開始ムービー画像追加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チュートリアルムービー絵コンテ</a:t>
            </a:r>
            <a:r>
              <a:rPr kumimoji="1" lang="en-US" altLang="ja-JP" sz="3600" dirty="0" smtClean="0"/>
              <a:t>(</a:t>
            </a:r>
            <a:r>
              <a:rPr lang="en-US" altLang="ja-JP" sz="3600" dirty="0" smtClean="0"/>
              <a:t>90</a:t>
            </a:r>
            <a:r>
              <a:rPr kumimoji="1" lang="en-US" altLang="ja-JP" sz="3600" dirty="0" smtClean="0"/>
              <a:t>%)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トイレっ</a:t>
            </a:r>
            <a:r>
              <a:rPr kumimoji="1" lang="ja-JP" altLang="en-US" sz="3600" dirty="0" smtClean="0"/>
              <a:t>島</a:t>
            </a:r>
            <a:r>
              <a:rPr lang="ja-JP" altLang="en-US" sz="3600" dirty="0" smtClean="0"/>
              <a:t>開始</a:t>
            </a:r>
            <a:r>
              <a:rPr kumimoji="1" lang="ja-JP" altLang="en-US" sz="3600" dirty="0" smtClean="0"/>
              <a:t>ムービー完成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こんぺい</a:t>
            </a:r>
            <a:r>
              <a:rPr lang="ja-JP" altLang="en-US" sz="3600" dirty="0" smtClean="0"/>
              <a:t>島開始ムービー</a:t>
            </a:r>
            <a:r>
              <a:rPr lang="en-US" altLang="ja-JP" sz="3600" dirty="0" smtClean="0"/>
              <a:t>(60%)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 smtClean="0"/>
              <a:t>11</a:t>
            </a:r>
            <a:r>
              <a:rPr lang="ja-JP" altLang="en-US" sz="3600" dirty="0" smtClean="0"/>
              <a:t>月いっぱいで完成の基本のゲームシステム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</a:t>
            </a:r>
            <a:r>
              <a:rPr lang="ja-JP" altLang="en-US" sz="3600" dirty="0" smtClean="0"/>
              <a:t>・９７％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</a:t>
            </a:r>
            <a:r>
              <a:rPr lang="ja-JP" altLang="en-US" sz="3600" dirty="0" smtClean="0"/>
              <a:t>・３５％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561500"/>
            <a:ext cx="10554574" cy="3636511"/>
          </a:xfrm>
        </p:spPr>
        <p:txBody>
          <a:bodyPr/>
          <a:lstStyle/>
          <a:p>
            <a:r>
              <a:rPr lang="ja-JP" altLang="en-US" sz="3600" dirty="0" smtClean="0"/>
              <a:t>先週と進捗</a:t>
            </a:r>
            <a:r>
              <a:rPr lang="ja-JP" altLang="en-US" sz="3600" smtClean="0"/>
              <a:t>予定は同じです</a:t>
            </a:r>
            <a:endParaRPr lang="en-US" altLang="ja-JP" sz="3600" dirty="0" smtClean="0"/>
          </a:p>
          <a:p>
            <a:r>
              <a:rPr lang="ja-JP" altLang="en-US" sz="3600" dirty="0" smtClean="0"/>
              <a:t>ムービーを作っていく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プログラムの細かいところの修正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3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クォータブル</Template>
  <TotalTime>80</TotalTime>
  <Words>88</Words>
  <Application>Microsoft Macintosh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Century Gothic</vt:lpstr>
      <vt:lpstr>ＭＳ ゴシック</vt:lpstr>
      <vt:lpstr>Wingdings 2</vt:lpstr>
      <vt:lpstr>クォータブル</vt:lpstr>
      <vt:lpstr>   ブックコレクターYOGI 11/14</vt:lpstr>
      <vt:lpstr>今週の進捗　#プログラム</vt:lpstr>
      <vt:lpstr>今週の進捗　#イラスト</vt:lpstr>
      <vt:lpstr>全体の進捗状況</vt:lpstr>
      <vt:lpstr>来週の進捗予定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13</cp:revision>
  <dcterms:created xsi:type="dcterms:W3CDTF">2017-10-17T00:52:26Z</dcterms:created>
  <dcterms:modified xsi:type="dcterms:W3CDTF">2017-11-14T05:34:24Z</dcterms:modified>
</cp:coreProperties>
</file>