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2"/>
    <p:restoredTop sz="94689"/>
  </p:normalViewPr>
  <p:slideViewPr>
    <p:cSldViewPr snapToGrid="0" snapToObjects="1" showGuides="1">
      <p:cViewPr varScale="1">
        <p:scale>
          <a:sx n="95" d="100"/>
          <a:sy n="95" d="100"/>
        </p:scale>
        <p:origin x="208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3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91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30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0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9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0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0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8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3FDFB-ED43-7D49-B268-21099F10B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8000" dirty="0"/>
              <a:t>実験４最終発表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440CE84-3F50-534D-A4F8-77D513C11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山田班：</a:t>
            </a:r>
            <a:r>
              <a:rPr lang="ja-JP" altLang="en-US" dirty="0"/>
              <a:t>平良、上原、仲井間、藤本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833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8000" dirty="0"/>
              <a:t>良かった点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endParaRPr lang="en-US" altLang="ja-JP" sz="4400" dirty="0"/>
          </a:p>
          <a:p>
            <a:r>
              <a:rPr lang="ja-JP" altLang="en-US" sz="4400" dirty="0"/>
              <a:t>自分たちが想像していた通りにアプリができたと思う。</a:t>
            </a:r>
            <a:endParaRPr lang="en-US" altLang="ja-JP" sz="4400" dirty="0"/>
          </a:p>
          <a:p>
            <a:r>
              <a:rPr kumimoji="1" lang="ja-JP" altLang="en-US" sz="4400" dirty="0"/>
              <a:t>みんなで仲良く活動できた。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3868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697994-C0C4-EF4D-AD2A-BA73A6CA1ED7}"/>
              </a:ext>
            </a:extLst>
          </p:cNvPr>
          <p:cNvSpPr txBox="1"/>
          <p:nvPr/>
        </p:nvSpPr>
        <p:spPr>
          <a:xfrm>
            <a:off x="1210236" y="3044279"/>
            <a:ext cx="9224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ご静聴ありがとうございました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52554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はじめに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/>
          <a:lstStyle/>
          <a:p>
            <a:r>
              <a:rPr lang="ja-JP" altLang="en-US" sz="3600" dirty="0"/>
              <a:t>ジャンル：横スクロールアクションゲーム</a:t>
            </a:r>
            <a:endParaRPr lang="en-US" altLang="ja-JP" sz="3600" dirty="0"/>
          </a:p>
          <a:p>
            <a:r>
              <a:rPr lang="ja-JP" altLang="en-US" sz="3600" dirty="0"/>
              <a:t>タイトル：ブックコレクター</a:t>
            </a:r>
            <a:r>
              <a:rPr lang="en-US" altLang="ja-JP" sz="3600" dirty="0"/>
              <a:t>Yogi</a:t>
            </a:r>
          </a:p>
          <a:p>
            <a:r>
              <a:rPr lang="ja-JP" altLang="en-US" sz="3600" dirty="0"/>
              <a:t>デバイス：</a:t>
            </a:r>
            <a:r>
              <a:rPr lang="en-US" altLang="ja-JP" sz="3600" dirty="0"/>
              <a:t>iPhone</a:t>
            </a:r>
          </a:p>
          <a:p>
            <a:r>
              <a:rPr lang="ja-JP" altLang="en-US" sz="3600" dirty="0"/>
              <a:t>言語：</a:t>
            </a:r>
            <a:r>
              <a:rPr lang="en-US" altLang="ja-JP" sz="3600" dirty="0"/>
              <a:t>Objective-C</a:t>
            </a:r>
          </a:p>
          <a:p>
            <a:r>
              <a:rPr lang="ja-JP" altLang="en-US" sz="3600" dirty="0"/>
              <a:t>開発環境：</a:t>
            </a:r>
            <a:r>
              <a:rPr lang="en-US" altLang="ja-JP" sz="3600" dirty="0" err="1"/>
              <a:t>Xcode</a:t>
            </a:r>
            <a:endParaRPr lang="ja-JP" altLang="en-US" sz="3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6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きっかけ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２年後期ではモデリングで</a:t>
            </a:r>
            <a:r>
              <a:rPr kumimoji="1" lang="en-US" altLang="ja-JP" sz="3600" dirty="0"/>
              <a:t>iPhone</a:t>
            </a:r>
            <a:r>
              <a:rPr kumimoji="1" lang="ja-JP" altLang="en-US" sz="3600" dirty="0"/>
              <a:t>アプリで時間割や</a:t>
            </a:r>
            <a:r>
              <a:rPr kumimoji="1" lang="en-US" altLang="ja-JP" sz="3600" dirty="0" err="1"/>
              <a:t>ToDO</a:t>
            </a:r>
            <a:r>
              <a:rPr kumimoji="1" lang="ja-JP" altLang="en-US" sz="3600" dirty="0"/>
              <a:t>リストなどを作ったので、今回はそれのような機能を考えたものではなく、純粋にゲームを作ってみたかった。</a:t>
            </a:r>
            <a:endParaRPr kumimoji="1" lang="en-US" altLang="ja-JP" sz="3600" dirty="0"/>
          </a:p>
          <a:p>
            <a:r>
              <a:rPr kumimoji="1" lang="ja-JP" altLang="en-US" sz="3600" dirty="0"/>
              <a:t>ノリと勢い</a:t>
            </a:r>
          </a:p>
        </p:txBody>
      </p:sp>
    </p:spTree>
    <p:extLst>
      <p:ext uri="{BB962C8B-B14F-4D97-AF65-F5344CB8AC3E}">
        <p14:creationId xmlns:p14="http://schemas.microsoft.com/office/powerpoint/2010/main" val="17513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どのようなゲームを作成したか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主人公の</a:t>
            </a:r>
            <a:r>
              <a:rPr lang="ja-JP" altLang="en-US" sz="3600" dirty="0"/>
              <a:t>猫が本を探しに行く。</a:t>
            </a:r>
            <a:endParaRPr lang="en-US" altLang="ja-JP" sz="3600" dirty="0"/>
          </a:p>
          <a:p>
            <a:r>
              <a:rPr kumimoji="1" lang="ja-JP" altLang="en-US" sz="3600" dirty="0"/>
              <a:t>３つのステージがあり、それらを周ってステージクリアをし、</a:t>
            </a:r>
            <a:r>
              <a:rPr kumimoji="1" lang="en-US" altLang="ja-JP" sz="3600" dirty="0"/>
              <a:t>5</a:t>
            </a:r>
            <a:r>
              <a:rPr kumimoji="1" lang="ja-JP" altLang="en-US" sz="3600" dirty="0"/>
              <a:t>冊の本を回収</a:t>
            </a:r>
            <a:r>
              <a:rPr lang="ja-JP" altLang="en-US" sz="3600" dirty="0"/>
              <a:t>する。</a:t>
            </a:r>
            <a:endParaRPr lang="en-US" altLang="ja-JP" sz="3600" dirty="0"/>
          </a:p>
          <a:p>
            <a:r>
              <a:rPr kumimoji="1" lang="ja-JP" altLang="en-US" sz="3600" dirty="0"/>
              <a:t>茶番がある。</a:t>
            </a:r>
            <a:endParaRPr kumimoji="1" lang="en-US" altLang="ja-JP" sz="3600" dirty="0"/>
          </a:p>
          <a:p>
            <a:r>
              <a:rPr kumimoji="1" lang="ja-JP" altLang="en-US" sz="3600" dirty="0"/>
              <a:t>暇つぶしになるようなゲームを作成。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A55067-FE67-CC44-A00C-BE06F158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8" y="3321424"/>
            <a:ext cx="2857181" cy="3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/>
              <a:t>役割詳細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endParaRPr lang="en-US" altLang="ja-JP" sz="3600" dirty="0"/>
          </a:p>
          <a:p>
            <a:r>
              <a:rPr lang="ja-JP" altLang="en-US" sz="3600" dirty="0"/>
              <a:t>原案まとめ・・・・平良</a:t>
            </a:r>
            <a:endParaRPr lang="en-US" altLang="ja-JP" sz="3600" dirty="0"/>
          </a:p>
          <a:p>
            <a:r>
              <a:rPr kumimoji="1" lang="ja-JP" altLang="en-US" sz="3600" dirty="0"/>
              <a:t>プログラム・・・・上原</a:t>
            </a:r>
            <a:endParaRPr kumimoji="1" lang="en-US" altLang="ja-JP" sz="3600" dirty="0"/>
          </a:p>
          <a:p>
            <a:r>
              <a:rPr lang="ja-JP" altLang="en-US" sz="3600" dirty="0"/>
              <a:t>イラスト・・・・・仲井間、藤本、平良</a:t>
            </a:r>
            <a:endParaRPr lang="en-US" altLang="ja-JP" sz="3600" dirty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289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dirty="0"/>
              <a:t>イラスト主な作業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ムービー</a:t>
            </a:r>
            <a:r>
              <a:rPr kumimoji="1" lang="ja-JP" altLang="en-US" sz="3600" dirty="0"/>
              <a:t>イラスト作成</a:t>
            </a:r>
            <a:endParaRPr kumimoji="1" lang="en-US" altLang="ja-JP" sz="3600" dirty="0"/>
          </a:p>
          <a:p>
            <a:r>
              <a:rPr kumimoji="1" lang="ja-JP" altLang="en-US" sz="3600" dirty="0"/>
              <a:t>ボタン作成</a:t>
            </a:r>
            <a:endParaRPr kumimoji="1" lang="en-US" altLang="ja-JP" sz="3600" dirty="0"/>
          </a:p>
          <a:p>
            <a:r>
              <a:rPr lang="ja-JP" altLang="en-US" sz="3600" dirty="0"/>
              <a:t>キャラ作成</a:t>
            </a:r>
            <a:endParaRPr lang="en-US" altLang="ja-JP" sz="3600" dirty="0"/>
          </a:p>
          <a:p>
            <a:r>
              <a:rPr kumimoji="1" lang="ja-JP" altLang="en-US" sz="3600" dirty="0"/>
              <a:t>マップ作成</a:t>
            </a:r>
            <a:endParaRPr kumimoji="1" lang="en-US" altLang="ja-JP" sz="3600" dirty="0"/>
          </a:p>
          <a:p>
            <a:r>
              <a:rPr lang="ja-JP" altLang="en-US" sz="3600" dirty="0"/>
              <a:t>アイコン作成</a:t>
            </a:r>
            <a:endParaRPr lang="en-US" altLang="ja-JP" sz="3600" dirty="0"/>
          </a:p>
          <a:p>
            <a:r>
              <a:rPr kumimoji="1" lang="ja-JP" altLang="en-US" sz="3600" dirty="0"/>
              <a:t>アイテム作成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33A01E-59A2-4344-9811-DD1314F1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389" y="2064302"/>
            <a:ext cx="1612072" cy="12152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6DF4D8E-AC08-884B-9405-72BB2D95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89" y="3279556"/>
            <a:ext cx="2770271" cy="3429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C61662-B4C0-1642-B020-3F9DC037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639" y="2447706"/>
            <a:ext cx="2959100" cy="16637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CC69539-81CB-3F4F-9EB8-14FC6E53D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861" y="515097"/>
            <a:ext cx="1625600" cy="1206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5F5D55D-9280-DD42-86DA-E3CCE6E33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668" y="4738154"/>
            <a:ext cx="2959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dirty="0"/>
              <a:t>プログラム主な作業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プログラム全般</a:t>
            </a:r>
            <a:endParaRPr kumimoji="1" lang="en-US" altLang="ja-JP" sz="3600" dirty="0"/>
          </a:p>
          <a:p>
            <a:r>
              <a:rPr kumimoji="1" lang="ja-JP" altLang="en-US" sz="3600" dirty="0"/>
              <a:t>例：</a:t>
            </a:r>
            <a:endParaRPr kumimoji="1" lang="en-US" altLang="ja-JP" sz="3600" dirty="0"/>
          </a:p>
          <a:p>
            <a:r>
              <a:rPr kumimoji="1" lang="ja-JP" altLang="en-US" sz="3600" dirty="0"/>
              <a:t>当たり判定作成</a:t>
            </a:r>
            <a:endParaRPr kumimoji="1" lang="en-US" altLang="ja-JP" sz="3600" dirty="0"/>
          </a:p>
          <a:p>
            <a:r>
              <a:rPr kumimoji="1" lang="ja-JP" altLang="en-US" sz="3600" dirty="0"/>
              <a:t>画面遷移設定</a:t>
            </a:r>
            <a:endParaRPr kumimoji="1" lang="en-US" altLang="ja-JP" sz="3600" dirty="0"/>
          </a:p>
          <a:p>
            <a:r>
              <a:rPr kumimoji="1" lang="ja-JP" altLang="en-US" sz="3600" dirty="0"/>
              <a:t>画像配置、音楽貼り付け</a:t>
            </a:r>
            <a:endParaRPr kumimoji="1" lang="en-US" altLang="ja-JP" sz="3600" dirty="0"/>
          </a:p>
          <a:p>
            <a:r>
              <a:rPr lang="ja-JP" altLang="en-US" sz="3600" dirty="0"/>
              <a:t>その他たくさん</a:t>
            </a:r>
            <a:endParaRPr kumimoji="1" lang="en-US" altLang="ja-JP" sz="3600" dirty="0"/>
          </a:p>
          <a:p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4824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10FC338-C36F-2746-AF46-F1656AEE4F78}"/>
              </a:ext>
            </a:extLst>
          </p:cNvPr>
          <p:cNvSpPr/>
          <p:nvPr/>
        </p:nvSpPr>
        <p:spPr>
          <a:xfrm>
            <a:off x="-242046" y="2178422"/>
            <a:ext cx="1078454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デモ</a:t>
            </a:r>
            <a:endParaRPr lang="ja-JP" altLang="en-US" sz="19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091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7D7E4-62E9-2048-994B-945AE25F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49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000" dirty="0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C1689-DD0B-E048-84EF-07B702BF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17" y="1882589"/>
            <a:ext cx="10806454" cy="4212562"/>
          </a:xfrm>
        </p:spPr>
        <p:txBody>
          <a:bodyPr>
            <a:normAutofit/>
          </a:bodyPr>
          <a:lstStyle/>
          <a:p>
            <a:endParaRPr kumimoji="1"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4000" dirty="0"/>
              <a:t>思ったより時間が足りなかった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50886564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{F96E47A8-F513-194A-9F54-0388ABDC70B5}tf10001060</Template>
  <TotalTime>40</TotalTime>
  <Words>224</Words>
  <Application>Microsoft Macintosh PowerPoint</Application>
  <PresentationFormat>ワイド画面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実験４最終発表</vt:lpstr>
      <vt:lpstr>はじめに</vt:lpstr>
      <vt:lpstr>きっかけ</vt:lpstr>
      <vt:lpstr>どのようなゲームを作成したか</vt:lpstr>
      <vt:lpstr>役割詳細</vt:lpstr>
      <vt:lpstr>イラスト主な作業</vt:lpstr>
      <vt:lpstr>プログラム主な作業</vt:lpstr>
      <vt:lpstr>PowerPoint プレゼンテーション</vt:lpstr>
      <vt:lpstr>反省点</vt:lpstr>
      <vt:lpstr>良かった点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実験４最終発表</dc:title>
  <dc:creator>Microsoft Office ユーザー</dc:creator>
  <cp:lastModifiedBy>Microsoft Office ユーザー</cp:lastModifiedBy>
  <cp:revision>11</cp:revision>
  <dcterms:created xsi:type="dcterms:W3CDTF">2018-02-13T02:27:26Z</dcterms:created>
  <dcterms:modified xsi:type="dcterms:W3CDTF">2018-02-13T03:07:37Z</dcterms:modified>
</cp:coreProperties>
</file>