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11/21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クリアに応じて島を選択できるようにする機能追加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チュートリアルムービー絵</a:t>
            </a:r>
            <a:r>
              <a:rPr lang="ja-JP" altLang="en-US" sz="3600" dirty="0" smtClean="0"/>
              <a:t>コンテ完成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チュートリアルムービー立ち絵</a:t>
            </a:r>
            <a:r>
              <a:rPr kumimoji="1" lang="en-US" altLang="ja-JP" sz="3600" dirty="0" smtClean="0"/>
              <a:t>(10%)</a:t>
            </a:r>
          </a:p>
          <a:p>
            <a:r>
              <a:rPr kumimoji="1" lang="ja-JP" altLang="en-US" sz="3600" dirty="0" smtClean="0"/>
              <a:t>トイレっ島</a:t>
            </a:r>
            <a:r>
              <a:rPr lang="ja-JP" altLang="en-US" sz="3600" dirty="0" smtClean="0"/>
              <a:t>ゴール</a:t>
            </a:r>
            <a:r>
              <a:rPr kumimoji="1" lang="ja-JP" altLang="en-US" sz="3600" dirty="0" smtClean="0"/>
              <a:t>ムービー</a:t>
            </a:r>
            <a:r>
              <a:rPr lang="ja-JP" altLang="en-US" sz="3600" dirty="0" smtClean="0"/>
              <a:t>完成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こんぺい島</a:t>
            </a:r>
            <a:r>
              <a:rPr lang="ja-JP" altLang="en-US" sz="3600" smtClean="0"/>
              <a:t>開始</a:t>
            </a:r>
            <a:r>
              <a:rPr lang="ja-JP" altLang="en-US" sz="3600" smtClean="0"/>
              <a:t>ムービー</a:t>
            </a:r>
            <a:r>
              <a:rPr lang="ja-JP" altLang="en-US" sz="3600" smtClean="0"/>
              <a:t>完成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イラスト・・・４５％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</a:t>
            </a:r>
            <a:r>
              <a:rPr lang="ja-JP" altLang="en-US" sz="3600" smtClean="0"/>
              <a:t>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93</Words>
  <Application>Microsoft Macintosh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メイリオ</vt:lpstr>
      <vt:lpstr>イオン ボードルーム</vt:lpstr>
      <vt:lpstr>   ブックコレクターYOGI 11/21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17</cp:revision>
  <dcterms:created xsi:type="dcterms:W3CDTF">2017-10-17T00:52:26Z</dcterms:created>
  <dcterms:modified xsi:type="dcterms:W3CDTF">2017-11-21T06:05:56Z</dcterms:modified>
</cp:coreProperties>
</file>