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sldIdLst>
    <p:sldId id="256" r:id="rId2"/>
    <p:sldId id="257" r:id="rId3"/>
    <p:sldId id="258" r:id="rId4"/>
    <p:sldId id="260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89"/>
  </p:normalViewPr>
  <p:slideViewPr>
    <p:cSldViewPr snapToGrid="0" snapToObjects="1" showGuides="1">
      <p:cViewPr>
        <p:scale>
          <a:sx n="87" d="100"/>
          <a:sy n="87" d="100"/>
        </p:scale>
        <p:origin x="1264" y="106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11/28/17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6C52C72-DE31-F449-A4ED-4C594FD91407}" type="datetimeFigureOut">
              <a:rPr lang="en-US" smtClean="0"/>
              <a:pPr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D62726E-379B-B349-9EED-81ED093FA806}" type="datetimeFigureOut">
              <a:rPr lang="en-US" smtClean="0"/>
              <a:pPr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11/28/17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3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ブックコレクター</a:t>
            </a:r>
            <a:r>
              <a:rPr lang="en-US" altLang="ja-JP" dirty="0" smtClean="0"/>
              <a:t>YOGI</a:t>
            </a:r>
            <a:br>
              <a:rPr lang="en-US" altLang="ja-JP" dirty="0" smtClean="0"/>
            </a:br>
            <a:r>
              <a:rPr lang="en-US" altLang="ja-JP" dirty="0" smtClean="0"/>
              <a:t>11/28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山田班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平良、上原、仲井間、藤本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682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25457" y="796687"/>
            <a:ext cx="9449136" cy="928874"/>
          </a:xfrm>
        </p:spPr>
        <p:txBody>
          <a:bodyPr/>
          <a:lstStyle/>
          <a:p>
            <a:r>
              <a:rPr lang="ja-JP" altLang="en-US" sz="6000" dirty="0" smtClean="0"/>
              <a:t>今週の進捗　</a:t>
            </a:r>
            <a:r>
              <a:rPr lang="en-US" altLang="ja-JP" sz="6000" dirty="0" smtClean="0"/>
              <a:t>#</a:t>
            </a:r>
            <a:r>
              <a:rPr lang="ja-JP" altLang="en-US" sz="6000" dirty="0" smtClean="0"/>
              <a:t>プログラム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0000" y="2964426"/>
            <a:ext cx="10554574" cy="3194176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マルチデバイス対応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76488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dirty="0"/>
              <a:t>今週の進捗　</a:t>
            </a:r>
            <a:r>
              <a:rPr lang="en-US" altLang="ja-JP" sz="6000" dirty="0" smtClean="0"/>
              <a:t>#</a:t>
            </a:r>
            <a:r>
              <a:rPr lang="ja-JP" altLang="en-US" sz="6000" dirty="0" smtClean="0"/>
              <a:t>イラスト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ステージ背景のサイズを</a:t>
            </a:r>
            <a:r>
              <a:rPr lang="en-US" altLang="ja-JP" sz="3600" dirty="0" err="1"/>
              <a:t>iphone</a:t>
            </a:r>
            <a:r>
              <a:rPr lang="ja-JP" altLang="en-US" sz="3600" dirty="0"/>
              <a:t>画面サイズに合わせた</a:t>
            </a:r>
          </a:p>
          <a:p>
            <a:r>
              <a:rPr lang="ja-JP" altLang="en-US" sz="3600" dirty="0" smtClean="0"/>
              <a:t>こん</a:t>
            </a:r>
            <a:r>
              <a:rPr lang="ja-JP" altLang="en-US" sz="3600" dirty="0" smtClean="0"/>
              <a:t>ぺい</a:t>
            </a:r>
            <a:r>
              <a:rPr lang="ja-JP" altLang="en-US" sz="3600" dirty="0" smtClean="0"/>
              <a:t>島</a:t>
            </a:r>
            <a:r>
              <a:rPr lang="ja-JP" altLang="en-US" sz="3600" dirty="0" smtClean="0"/>
              <a:t>ゴール</a:t>
            </a:r>
            <a:r>
              <a:rPr lang="ja-JP" altLang="en-US" sz="3600" dirty="0" smtClean="0"/>
              <a:t>ムービー６割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チュートリアルムービー２割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5032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6000" dirty="0" smtClean="0"/>
              <a:t>全体の進捗状況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3600" dirty="0" smtClean="0"/>
              <a:t>11</a:t>
            </a:r>
            <a:r>
              <a:rPr lang="ja-JP" altLang="en-US" sz="3600" dirty="0" smtClean="0"/>
              <a:t>月いっぱいで完成の基本のゲームシステム</a:t>
            </a:r>
            <a:endParaRPr lang="en-US" altLang="ja-JP" sz="3600" dirty="0" smtClean="0"/>
          </a:p>
          <a:p>
            <a:r>
              <a:rPr lang="ja-JP" altLang="en-US" sz="3600" dirty="0" smtClean="0"/>
              <a:t>プログラム・・・</a:t>
            </a:r>
            <a:r>
              <a:rPr lang="ja-JP" altLang="en-US" sz="3600" dirty="0" smtClean="0"/>
              <a:t>９</a:t>
            </a:r>
            <a:r>
              <a:rPr lang="ja-JP" altLang="en-US" sz="3600" dirty="0" smtClean="0"/>
              <a:t>８</a:t>
            </a:r>
            <a:r>
              <a:rPr lang="ja-JP" altLang="en-US" sz="3600" dirty="0" smtClean="0"/>
              <a:t>％</a:t>
            </a:r>
            <a:endParaRPr lang="en-US" altLang="ja-JP" sz="3600" dirty="0" smtClean="0"/>
          </a:p>
          <a:p>
            <a:r>
              <a:rPr lang="ja-JP" altLang="en-US" sz="3600" dirty="0" smtClean="0"/>
              <a:t>イラスト・・</a:t>
            </a:r>
            <a:r>
              <a:rPr lang="ja-JP" altLang="en-US" sz="3600" dirty="0" smtClean="0"/>
              <a:t>・５０％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0909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6000" dirty="0" smtClean="0"/>
              <a:t>来週の進捗予定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8712" y="2561500"/>
            <a:ext cx="10554574" cy="3636511"/>
          </a:xfrm>
        </p:spPr>
        <p:txBody>
          <a:bodyPr/>
          <a:lstStyle/>
          <a:p>
            <a:r>
              <a:rPr lang="ja-JP" altLang="en-US" sz="3600" dirty="0" smtClean="0"/>
              <a:t>先週と進捗予定は同じです</a:t>
            </a:r>
            <a:endParaRPr lang="en-US" altLang="ja-JP" sz="3600" dirty="0" smtClean="0"/>
          </a:p>
          <a:p>
            <a:r>
              <a:rPr lang="ja-JP" altLang="en-US" sz="3600" dirty="0" smtClean="0"/>
              <a:t>ムービーを作っていく</a:t>
            </a:r>
            <a:endParaRPr lang="en-US" altLang="ja-JP" sz="3600" dirty="0" smtClean="0"/>
          </a:p>
          <a:p>
            <a:r>
              <a:rPr lang="ja-JP" altLang="en-US" sz="3600" dirty="0" smtClean="0"/>
              <a:t>プログラムの細かいところの</a:t>
            </a:r>
            <a:r>
              <a:rPr lang="ja-JP" altLang="en-US" sz="3600" dirty="0" smtClean="0"/>
              <a:t>修正</a:t>
            </a:r>
            <a:endParaRPr lang="en-US" altLang="ja-JP" sz="3600" dirty="0" smtClean="0"/>
          </a:p>
          <a:p>
            <a:endParaRPr lang="en-US" altLang="ja-JP" sz="3600" dirty="0"/>
          </a:p>
          <a:p>
            <a:r>
              <a:rPr lang="en-US" altLang="ja-JP" sz="3600" dirty="0" smtClean="0"/>
              <a:t>New!! </a:t>
            </a:r>
            <a:r>
              <a:rPr lang="ja-JP" altLang="en-US" sz="3600" dirty="0" smtClean="0"/>
              <a:t>→これからの工夫点に</a:t>
            </a:r>
            <a:r>
              <a:rPr lang="ja-JP" altLang="en-US" sz="3600" smtClean="0"/>
              <a:t>ついての話し合い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2376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イオン ボードルーム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93</TotalTime>
  <Words>90</Words>
  <Application>Microsoft Macintosh PowerPoint</Application>
  <PresentationFormat>ワイド画面</PresentationFormat>
  <Paragraphs>18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 3</vt:lpstr>
      <vt:lpstr>メイリオ</vt:lpstr>
      <vt:lpstr>イオン ボードルーム</vt:lpstr>
      <vt:lpstr>   ブックコレクターYOGI 11/28</vt:lpstr>
      <vt:lpstr>今週の進捗　#プログラム</vt:lpstr>
      <vt:lpstr>今週の進捗　#イラスト</vt:lpstr>
      <vt:lpstr>全体の進捗状況</vt:lpstr>
      <vt:lpstr>来週の進捗予定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ブックコレクター山田(仮)</dc:title>
  <dc:creator>Microsoft Office ユーザー</dc:creator>
  <cp:lastModifiedBy>Microsoft Office ユーザー</cp:lastModifiedBy>
  <cp:revision>18</cp:revision>
  <dcterms:created xsi:type="dcterms:W3CDTF">2017-10-17T00:52:26Z</dcterms:created>
  <dcterms:modified xsi:type="dcterms:W3CDTF">2017-11-28T05:38:07Z</dcterms:modified>
</cp:coreProperties>
</file>