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9"/>
  </p:normalViewPr>
  <p:slideViewPr>
    <p:cSldViewPr snapToGrid="0" snapToObjects="1" showGuides="1">
      <p:cViewPr>
        <p:scale>
          <a:sx n="87" d="100"/>
          <a:sy n="87" d="100"/>
        </p:scale>
        <p:origin x="112" y="69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ブックコレクター</a:t>
            </a:r>
            <a:r>
              <a:rPr lang="en-US" altLang="ja-JP" dirty="0" smtClean="0"/>
              <a:t>YOGI</a:t>
            </a:r>
            <a:br>
              <a:rPr lang="en-US" altLang="ja-JP" dirty="0" smtClean="0"/>
            </a:br>
            <a:r>
              <a:rPr lang="en-US" altLang="ja-JP" dirty="0" smtClean="0"/>
              <a:t>11/07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山田班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平良、上原、仲井間、藤本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プログラム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0000" y="2522091"/>
            <a:ext cx="10554574" cy="3636511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当たり判定修正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764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イラスト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チュートリアルムービー絵コンテ</a:t>
            </a:r>
            <a:r>
              <a:rPr kumimoji="1" lang="en-US" altLang="ja-JP" sz="3600" dirty="0" smtClean="0"/>
              <a:t>(20%)</a:t>
            </a:r>
          </a:p>
          <a:p>
            <a:r>
              <a:rPr kumimoji="1" lang="ja-JP" altLang="en-US" sz="3600" dirty="0" smtClean="0"/>
              <a:t>トイレっ島ゴールムービー</a:t>
            </a:r>
            <a:r>
              <a:rPr kumimoji="1" lang="en-US" altLang="ja-JP" sz="3600" dirty="0" smtClean="0"/>
              <a:t>(1</a:t>
            </a:r>
            <a:r>
              <a:rPr kumimoji="1" lang="ja-JP" altLang="en-US" sz="3600" dirty="0" smtClean="0"/>
              <a:t>枚</a:t>
            </a:r>
            <a:r>
              <a:rPr kumimoji="1" lang="en-US" altLang="ja-JP" sz="3600" dirty="0" smtClean="0"/>
              <a:t>)</a:t>
            </a:r>
          </a:p>
          <a:p>
            <a:r>
              <a:rPr lang="ja-JP" altLang="en-US" sz="3600" dirty="0" smtClean="0"/>
              <a:t>こんぺい島ムービー主人公立ち絵、吹き出し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03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全体の進捗状況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 smtClean="0"/>
              <a:t>11</a:t>
            </a:r>
            <a:r>
              <a:rPr lang="ja-JP" altLang="en-US" sz="3600" dirty="0" smtClean="0"/>
              <a:t>月いっぱいで完成の基本のゲームシステム</a:t>
            </a:r>
            <a:endParaRPr lang="en-US" altLang="ja-JP" sz="3600" dirty="0" smtClean="0"/>
          </a:p>
          <a:p>
            <a:r>
              <a:rPr lang="ja-JP" altLang="en-US" sz="3600" dirty="0" smtClean="0"/>
              <a:t>プログラム・・・</a:t>
            </a:r>
            <a:r>
              <a:rPr lang="ja-JP" altLang="en-US" sz="3600" dirty="0" smtClean="0"/>
              <a:t>９５％</a:t>
            </a:r>
            <a:endParaRPr lang="en-US" altLang="ja-JP" sz="3600" dirty="0" smtClean="0"/>
          </a:p>
          <a:p>
            <a:r>
              <a:rPr lang="ja-JP" altLang="en-US" sz="3600" dirty="0" smtClean="0"/>
              <a:t>イラスト・・・</a:t>
            </a:r>
            <a:r>
              <a:rPr lang="ja-JP" altLang="en-US" sz="3600" dirty="0" smtClean="0"/>
              <a:t>２５％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090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来週の進捗予定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561500"/>
            <a:ext cx="10554574" cy="3636511"/>
          </a:xfrm>
        </p:spPr>
        <p:txBody>
          <a:bodyPr/>
          <a:lstStyle/>
          <a:p>
            <a:r>
              <a:rPr lang="ja-JP" altLang="en-US" sz="3600" dirty="0" smtClean="0"/>
              <a:t>先週と進捗</a:t>
            </a:r>
            <a:r>
              <a:rPr lang="ja-JP" altLang="en-US" sz="3600" smtClean="0"/>
              <a:t>予定は同じです</a:t>
            </a:r>
            <a:endParaRPr lang="en-US" altLang="ja-JP" sz="3600" dirty="0" smtClean="0"/>
          </a:p>
          <a:p>
            <a:r>
              <a:rPr lang="ja-JP" altLang="en-US" sz="3600" dirty="0" smtClean="0"/>
              <a:t>ムービーを作っていく</a:t>
            </a:r>
            <a:endParaRPr lang="en-US" altLang="ja-JP" sz="3600" dirty="0" smtClean="0"/>
          </a:p>
          <a:p>
            <a:r>
              <a:rPr lang="ja-JP" altLang="en-US" sz="3600" dirty="0" smtClean="0"/>
              <a:t>プログラムの細かいところの修正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237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クォータブル</Template>
  <TotalTime>79</TotalTime>
  <Words>86</Words>
  <Application>Microsoft Macintosh PowerPoint</Application>
  <PresentationFormat>ワイド画面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Century Gothic</vt:lpstr>
      <vt:lpstr>ＭＳ ゴシック</vt:lpstr>
      <vt:lpstr>Wingdings 2</vt:lpstr>
      <vt:lpstr>クォータブル</vt:lpstr>
      <vt:lpstr>   ブックコレクターYOGI 11/07</vt:lpstr>
      <vt:lpstr>今週の進捗　#プログラム</vt:lpstr>
      <vt:lpstr>今週の進捗　#イラスト</vt:lpstr>
      <vt:lpstr>全体の進捗状況</vt:lpstr>
      <vt:lpstr>来週の進捗予定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ブックコレクター山田(仮)</dc:title>
  <dc:creator>Microsoft Office ユーザー</dc:creator>
  <cp:lastModifiedBy>Microsoft Office ユーザー</cp:lastModifiedBy>
  <cp:revision>12</cp:revision>
  <dcterms:created xsi:type="dcterms:W3CDTF">2017-10-17T00:52:26Z</dcterms:created>
  <dcterms:modified xsi:type="dcterms:W3CDTF">2017-11-07T04:12:13Z</dcterms:modified>
</cp:coreProperties>
</file>