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7"/>
    <p:restoredTop sz="94624"/>
  </p:normalViewPr>
  <p:slideViewPr>
    <p:cSldViewPr snapToGrid="0" snapToObjects="1" showGuides="1">
      <p:cViewPr>
        <p:scale>
          <a:sx n="87" d="100"/>
          <a:sy n="87" d="100"/>
        </p:scale>
        <p:origin x="1256" y="10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3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2018/01/23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>
            <a:normAutofit fontScale="90000"/>
          </a:bodyPr>
          <a:lstStyle/>
          <a:p>
            <a:r>
              <a:rPr lang="ja-JP" altLang="en-US" sz="6000" dirty="0" smtClean="0"/>
              <a:t>進捗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9999" y="2197510"/>
            <a:ext cx="10826477" cy="3961092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 smtClean="0"/>
              <a:t>３ステージクリアムービー完了</a:t>
            </a:r>
            <a:r>
              <a:rPr lang="en-US" altLang="ja-JP" sz="3600" dirty="0" smtClean="0"/>
              <a:t>(8/8)</a:t>
            </a:r>
          </a:p>
          <a:p>
            <a:r>
              <a:rPr lang="ja-JP" altLang="en-US" sz="3600" dirty="0" smtClean="0"/>
              <a:t>本島ムービー</a:t>
            </a:r>
            <a:r>
              <a:rPr lang="en-US" altLang="ja-JP" sz="3600" dirty="0" smtClean="0"/>
              <a:t>(0/12)</a:t>
            </a:r>
          </a:p>
          <a:p>
            <a:r>
              <a:rPr lang="ja-JP" altLang="en-US" sz="3600" dirty="0" smtClean="0"/>
              <a:t>ラストムービー前置き</a:t>
            </a:r>
            <a:r>
              <a:rPr lang="en-US" altLang="ja-JP" sz="3600" smtClean="0"/>
              <a:t>(4/9</a:t>
            </a:r>
            <a:r>
              <a:rPr lang="en-US" altLang="ja-JP" sz="3600" dirty="0" smtClean="0"/>
              <a:t>)</a:t>
            </a:r>
          </a:p>
          <a:p>
            <a:r>
              <a:rPr lang="ja-JP" altLang="en-US" sz="3600" dirty="0" smtClean="0"/>
              <a:t>ラストムービー分岐１</a:t>
            </a:r>
            <a:r>
              <a:rPr lang="en-US" altLang="ja-JP" sz="3600" dirty="0" smtClean="0"/>
              <a:t>(6</a:t>
            </a:r>
            <a:r>
              <a:rPr lang="ja-JP" altLang="en-US" sz="3600" dirty="0" smtClean="0"/>
              <a:t>割</a:t>
            </a:r>
            <a:r>
              <a:rPr lang="en-US" altLang="ja-JP" sz="3600" dirty="0" smtClean="0"/>
              <a:t>)</a:t>
            </a:r>
          </a:p>
          <a:p>
            <a:r>
              <a:rPr lang="ja-JP" altLang="en-US" sz="3600" dirty="0" smtClean="0"/>
              <a:t>ラストムービー分岐２</a:t>
            </a:r>
            <a:r>
              <a:rPr lang="en-US" altLang="ja-JP" sz="3600" dirty="0" smtClean="0"/>
              <a:t>(0/6)</a:t>
            </a:r>
          </a:p>
          <a:p>
            <a:r>
              <a:rPr lang="ja-JP" altLang="en-US" sz="3600" dirty="0" smtClean="0"/>
              <a:t>ラストムービー分岐３</a:t>
            </a:r>
            <a:r>
              <a:rPr lang="en-US" altLang="ja-JP" sz="3600" dirty="0" smtClean="0"/>
              <a:t>(0/4)</a:t>
            </a:r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来週進捗</a:t>
            </a:r>
            <a:r>
              <a:rPr lang="ja-JP" altLang="en-US" sz="6000" dirty="0"/>
              <a:t>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引き続きイラスト作成</a:t>
            </a:r>
            <a:endParaRPr lang="en-US" altLang="ja-JP" sz="3600" dirty="0" smtClean="0"/>
          </a:p>
          <a:p>
            <a:r>
              <a:rPr lang="ja-JP" altLang="en-US" sz="3600" dirty="0" smtClean="0"/>
              <a:t>音楽つける</a:t>
            </a:r>
            <a:endParaRPr lang="en-US" altLang="ja-JP" sz="3600" dirty="0"/>
          </a:p>
          <a:p>
            <a:r>
              <a:rPr lang="ja-JP" altLang="en-US" sz="3600" dirty="0" smtClean="0"/>
              <a:t>アイコン</a:t>
            </a:r>
            <a:endParaRPr lang="en-US" altLang="ja-JP" sz="3600" dirty="0" smtClean="0"/>
          </a:p>
          <a:p>
            <a:r>
              <a:rPr lang="ja-JP" altLang="en-US" sz="3600" dirty="0" smtClean="0"/>
              <a:t>主人公イラスト修正</a:t>
            </a:r>
            <a:endParaRPr lang="en-US" altLang="ja-JP" sz="3600" dirty="0"/>
          </a:p>
          <a:p>
            <a:r>
              <a:rPr lang="ja-JP" altLang="en-US" sz="3600" dirty="0" smtClean="0"/>
              <a:t>スタート画面</a:t>
            </a:r>
            <a:endParaRPr lang="en-US" altLang="ja-JP" sz="3600" dirty="0" smtClean="0"/>
          </a:p>
          <a:p>
            <a:r>
              <a:rPr lang="ja-JP" altLang="en-US" sz="3600" smtClean="0"/>
              <a:t>その他プログラム修正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07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61</Words>
  <Application>Microsoft Macintosh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 3</vt:lpstr>
      <vt:lpstr>メイリオ</vt:lpstr>
      <vt:lpstr>ファセット</vt:lpstr>
      <vt:lpstr>   ブックコレクターYOGI 2018/01/23</vt:lpstr>
      <vt:lpstr>進捗</vt:lpstr>
      <vt:lpstr>来週進捗予定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35</cp:revision>
  <dcterms:created xsi:type="dcterms:W3CDTF">2017-10-17T00:52:26Z</dcterms:created>
  <dcterms:modified xsi:type="dcterms:W3CDTF">2018-01-23T03:35:07Z</dcterms:modified>
</cp:coreProperties>
</file>