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sldIdLst>
    <p:sldId id="256" r:id="rId2"/>
    <p:sldId id="257" r:id="rId3"/>
    <p:sldId id="258" r:id="rId4"/>
    <p:sldId id="260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689"/>
  </p:normalViewPr>
  <p:slideViewPr>
    <p:cSldViewPr snapToGrid="0" snapToObjects="1" showGuides="1">
      <p:cViewPr>
        <p:scale>
          <a:sx n="87" d="100"/>
          <a:sy n="87" d="100"/>
        </p:scale>
        <p:origin x="1264" y="106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6C52C72-DE31-F449-A4ED-4C594FD91407}" type="datetimeFigureOut">
              <a:rPr lang="en-US" smtClean="0"/>
              <a:pPr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D62726E-379B-B349-9EED-81ED093FA806}" type="datetimeFigureOut">
              <a:rPr lang="en-US" smtClean="0"/>
              <a:pPr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12/12/17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12/12/17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12/12/17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3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ブックコレクター</a:t>
            </a:r>
            <a:r>
              <a:rPr lang="en-US" altLang="ja-JP" dirty="0" smtClean="0"/>
              <a:t>YOGI</a:t>
            </a:r>
            <a:br>
              <a:rPr lang="en-US" altLang="ja-JP" dirty="0" smtClean="0"/>
            </a:br>
            <a:r>
              <a:rPr lang="en-US" altLang="ja-JP" dirty="0" smtClean="0"/>
              <a:t>12/12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山田班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平良、上原、仲井間、藤本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682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25457" y="796687"/>
            <a:ext cx="9449136" cy="928874"/>
          </a:xfrm>
        </p:spPr>
        <p:txBody>
          <a:bodyPr/>
          <a:lstStyle/>
          <a:p>
            <a:r>
              <a:rPr lang="ja-JP" altLang="en-US" sz="6000" dirty="0" smtClean="0"/>
              <a:t>今週の進捗　</a:t>
            </a:r>
            <a:r>
              <a:rPr lang="en-US" altLang="ja-JP" sz="6000" dirty="0" smtClean="0"/>
              <a:t>#</a:t>
            </a:r>
            <a:r>
              <a:rPr lang="ja-JP" altLang="en-US" sz="6000" dirty="0" smtClean="0"/>
              <a:t>プログラム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0000" y="2964426"/>
            <a:ext cx="10554574" cy="3194176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ステージ背景のサイズ修正・調整</a:t>
            </a:r>
            <a:endParaRPr lang="en-US" altLang="ja-JP" sz="3600" dirty="0" smtClean="0"/>
          </a:p>
          <a:p>
            <a:r>
              <a:rPr lang="en-US" altLang="ja-JP" sz="3600" dirty="0" smtClean="0"/>
              <a:t>Marge</a:t>
            </a:r>
            <a:r>
              <a:rPr lang="ja-JP" altLang="en-US" sz="3600" dirty="0" smtClean="0"/>
              <a:t>された画像の適応</a:t>
            </a: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76488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dirty="0"/>
              <a:t>今週の進捗　</a:t>
            </a:r>
            <a:r>
              <a:rPr lang="en-US" altLang="ja-JP" sz="6000" dirty="0" smtClean="0"/>
              <a:t>#</a:t>
            </a:r>
            <a:r>
              <a:rPr lang="ja-JP" altLang="en-US" sz="6000" dirty="0" smtClean="0"/>
              <a:t>イラスト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ja-JP" altLang="en-US" sz="3600" dirty="0"/>
          </a:p>
          <a:p>
            <a:r>
              <a:rPr lang="ja-JP" altLang="en-US" sz="3600" dirty="0" smtClean="0"/>
              <a:t>その他パーツ作成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チュートリアルムービー</a:t>
            </a:r>
            <a:r>
              <a:rPr lang="en-US" altLang="ja-JP" sz="3600" dirty="0" smtClean="0"/>
              <a:t>11</a:t>
            </a:r>
            <a:r>
              <a:rPr lang="en-US" altLang="ja-JP" sz="3600" dirty="0" smtClean="0"/>
              <a:t>/28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5032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6000" dirty="0" smtClean="0"/>
              <a:t>全体の進捗状況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3600" dirty="0" smtClean="0"/>
              <a:t>基本</a:t>
            </a:r>
            <a:endParaRPr lang="en-US" altLang="ja-JP" sz="3600" dirty="0" smtClean="0"/>
          </a:p>
          <a:p>
            <a:r>
              <a:rPr lang="ja-JP" altLang="en-US" sz="3600" dirty="0" smtClean="0"/>
              <a:t>プログラム・・・９８％</a:t>
            </a:r>
            <a:endParaRPr lang="en-US" altLang="ja-JP" sz="3600" dirty="0" smtClean="0"/>
          </a:p>
          <a:p>
            <a:r>
              <a:rPr lang="ja-JP" altLang="en-US" sz="3600" dirty="0" smtClean="0"/>
              <a:t>イラスト・・</a:t>
            </a:r>
            <a:r>
              <a:rPr lang="ja-JP" altLang="en-US" sz="3600" dirty="0" smtClean="0"/>
              <a:t>・７０％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0909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dirty="0"/>
              <a:t>来週の進捗予定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54954" y="2603500"/>
            <a:ext cx="9906336" cy="3797300"/>
          </a:xfrm>
        </p:spPr>
        <p:txBody>
          <a:bodyPr>
            <a:normAutofit lnSpcReduction="10000"/>
          </a:bodyPr>
          <a:lstStyle/>
          <a:p>
            <a:r>
              <a:rPr lang="ja-JP" altLang="en-US" sz="3600" dirty="0" smtClean="0"/>
              <a:t>新機能についての方向性の</a:t>
            </a:r>
            <a:r>
              <a:rPr lang="ja-JP" altLang="en-US" sz="3600" dirty="0" smtClean="0"/>
              <a:t>話し合い</a:t>
            </a:r>
            <a:r>
              <a:rPr lang="en-US" altLang="ja-JP" sz="3600" dirty="0" smtClean="0"/>
              <a:t>(</a:t>
            </a:r>
            <a:r>
              <a:rPr lang="ja-JP" altLang="en-US" sz="3600" dirty="0" smtClean="0"/>
              <a:t>今日</a:t>
            </a:r>
            <a:r>
              <a:rPr lang="en-US" altLang="ja-JP" sz="3600" dirty="0" smtClean="0"/>
              <a:t>)</a:t>
            </a:r>
            <a:endParaRPr lang="en-US" altLang="ja-JP" sz="3600" dirty="0" smtClean="0"/>
          </a:p>
          <a:p>
            <a:r>
              <a:rPr lang="ja-JP" altLang="en-US" sz="3600" dirty="0" smtClean="0"/>
              <a:t>チュートリアルムービーの作成</a:t>
            </a:r>
            <a:endParaRPr lang="en-US" altLang="ja-JP" sz="3600" dirty="0" smtClean="0"/>
          </a:p>
          <a:p>
            <a:r>
              <a:rPr lang="ja-JP" altLang="en-US" sz="3600" dirty="0" smtClean="0"/>
              <a:t>ボタンなどの細かい</a:t>
            </a:r>
            <a:r>
              <a:rPr lang="ja-JP" altLang="en-US" sz="3600" dirty="0" smtClean="0"/>
              <a:t>イラスト作成</a:t>
            </a:r>
            <a:endParaRPr lang="en-US" altLang="ja-JP" sz="3600" dirty="0" smtClean="0"/>
          </a:p>
          <a:p>
            <a:r>
              <a:rPr lang="ja-JP" altLang="en-US" sz="3600" dirty="0" smtClean="0"/>
              <a:t>アイコン</a:t>
            </a:r>
            <a:endParaRPr lang="en-US" altLang="ja-JP" sz="3600" dirty="0" smtClean="0"/>
          </a:p>
          <a:p>
            <a:r>
              <a:rPr lang="ja-JP" altLang="en-US" sz="3600" dirty="0" smtClean="0"/>
              <a:t>ゴール後のシステムの画面</a:t>
            </a:r>
            <a:r>
              <a:rPr lang="ja-JP" altLang="en-US" sz="3600" dirty="0" smtClean="0"/>
              <a:t>遷移図</a:t>
            </a:r>
            <a:endParaRPr lang="en-US" altLang="ja-JP" sz="3600" dirty="0" smtClean="0"/>
          </a:p>
          <a:p>
            <a:r>
              <a:rPr lang="ja-JP" altLang="en-US" sz="3600" dirty="0" smtClean="0"/>
              <a:t>作成したイラスト適応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4140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 ボードルーム">
  <a:themeElements>
    <a:clrScheme name="イオン ボードルーム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イオン ボードルーム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 ボードルーム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104</TotalTime>
  <Words>83</Words>
  <Application>Microsoft Macintosh PowerPoint</Application>
  <PresentationFormat>ワイド画面</PresentationFormat>
  <Paragraphs>20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 3</vt:lpstr>
      <vt:lpstr>メイリオ</vt:lpstr>
      <vt:lpstr>イオン ボードルーム</vt:lpstr>
      <vt:lpstr>   ブックコレクターYOGI 12/12</vt:lpstr>
      <vt:lpstr>今週の進捗　#プログラム</vt:lpstr>
      <vt:lpstr>今週の進捗　#イラスト</vt:lpstr>
      <vt:lpstr>全体の進捗状況</vt:lpstr>
      <vt:lpstr>来週の進捗予定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ブックコレクター山田(仮)</dc:title>
  <dc:creator>Microsoft Office ユーザー</dc:creator>
  <cp:lastModifiedBy>Microsoft Office ユーザー</cp:lastModifiedBy>
  <cp:revision>20</cp:revision>
  <dcterms:created xsi:type="dcterms:W3CDTF">2017-10-17T00:52:26Z</dcterms:created>
  <dcterms:modified xsi:type="dcterms:W3CDTF">2017-12-12T04:40:57Z</dcterms:modified>
</cp:coreProperties>
</file>