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sldIdLst>
    <p:sldId id="256" r:id="rId2"/>
    <p:sldId id="257" r:id="rId3"/>
    <p:sldId id="258" r:id="rId4"/>
    <p:sldId id="260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89"/>
  </p:normalViewPr>
  <p:slideViewPr>
    <p:cSldViewPr snapToGrid="0" snapToObjects="1" showGuides="1">
      <p:cViewPr>
        <p:scale>
          <a:sx n="87" d="100"/>
          <a:sy n="87" d="100"/>
        </p:scale>
        <p:origin x="1264" y="10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6C52C72-DE31-F449-A4ED-4C594FD91407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ブックコレクター</a:t>
            </a:r>
            <a:r>
              <a:rPr lang="en-US" altLang="ja-JP" dirty="0" smtClean="0"/>
              <a:t>YOGI</a:t>
            </a:r>
            <a:br>
              <a:rPr lang="en-US" altLang="ja-JP" dirty="0" smtClean="0"/>
            </a:br>
            <a:r>
              <a:rPr lang="en-US" altLang="ja-JP" dirty="0" smtClean="0"/>
              <a:t>12</a:t>
            </a:r>
            <a:r>
              <a:rPr lang="en-US" altLang="ja-JP" dirty="0" smtClean="0"/>
              <a:t>/05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山田班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平良、上原、仲井間、藤本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68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5457" y="796687"/>
            <a:ext cx="9449136" cy="928874"/>
          </a:xfrm>
        </p:spPr>
        <p:txBody>
          <a:bodyPr/>
          <a:lstStyle/>
          <a:p>
            <a:r>
              <a:rPr lang="ja-JP" altLang="en-US" sz="6000" dirty="0" smtClean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プログラム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0000" y="2964426"/>
            <a:ext cx="10554574" cy="3194176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全</a:t>
            </a:r>
            <a:r>
              <a:rPr lang="en-US" altLang="ja-JP" sz="3600" dirty="0" smtClean="0"/>
              <a:t>iPhone</a:t>
            </a:r>
            <a:r>
              <a:rPr lang="ja-JP" altLang="en-US" sz="3600" dirty="0" smtClean="0"/>
              <a:t>サイズに画面対応させた</a:t>
            </a:r>
            <a:endParaRPr lang="en-US" altLang="ja-JP" sz="3600" dirty="0" smtClean="0"/>
          </a:p>
          <a:p>
            <a:r>
              <a:rPr lang="ja-JP" altLang="en-US" sz="3600" dirty="0" smtClean="0"/>
              <a:t>当たり判定修正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7648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イラスト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ja-JP" altLang="en-US" sz="3600" dirty="0"/>
          </a:p>
          <a:p>
            <a:r>
              <a:rPr lang="ja-JP" altLang="en-US" sz="3600" dirty="0" smtClean="0"/>
              <a:t>こんぺい島</a:t>
            </a:r>
            <a:r>
              <a:rPr lang="ja-JP" altLang="en-US" sz="3600" dirty="0" smtClean="0"/>
              <a:t>ゴールムービー完成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チュートリアルムービー</a:t>
            </a:r>
            <a:r>
              <a:rPr lang="en-US" altLang="ja-JP" sz="3600" dirty="0" smtClean="0"/>
              <a:t>5/28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03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全体の進捗状況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 smtClean="0"/>
              <a:t>11</a:t>
            </a:r>
            <a:r>
              <a:rPr lang="ja-JP" altLang="en-US" sz="3600" dirty="0" smtClean="0"/>
              <a:t>月いっぱいで完成の基本のゲームシステム</a:t>
            </a:r>
            <a:endParaRPr lang="en-US" altLang="ja-JP" sz="3600" dirty="0" smtClean="0"/>
          </a:p>
          <a:p>
            <a:r>
              <a:rPr lang="ja-JP" altLang="en-US" sz="3600" dirty="0" smtClean="0"/>
              <a:t>プログラム・・・９８％</a:t>
            </a:r>
            <a:endParaRPr lang="en-US" altLang="ja-JP" sz="3600" dirty="0" smtClean="0"/>
          </a:p>
          <a:p>
            <a:r>
              <a:rPr lang="ja-JP" altLang="en-US" sz="3600" dirty="0" smtClean="0"/>
              <a:t>イラスト・</a:t>
            </a:r>
            <a:r>
              <a:rPr lang="ja-JP" altLang="en-US" sz="3600" dirty="0" smtClean="0"/>
              <a:t>・・</a:t>
            </a:r>
            <a:r>
              <a:rPr lang="ja-JP" altLang="en-US" sz="3600" dirty="0" smtClean="0"/>
              <a:t>６０</a:t>
            </a:r>
            <a:r>
              <a:rPr lang="ja-JP" altLang="en-US" sz="3600" dirty="0" smtClean="0"/>
              <a:t>％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090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新しい機能の意見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sz="3600" dirty="0" smtClean="0"/>
              <a:t>ステージは現状の３つのままでミニゲームページをつ</a:t>
            </a:r>
            <a:r>
              <a:rPr lang="ja-JP" altLang="en-US" sz="3600" dirty="0" smtClean="0"/>
              <a:t>くる？</a:t>
            </a:r>
            <a:endParaRPr lang="en-US" altLang="ja-JP" sz="3600" dirty="0" smtClean="0"/>
          </a:p>
          <a:p>
            <a:r>
              <a:rPr lang="ja-JP" altLang="en-US" sz="3600" dirty="0" smtClean="0"/>
              <a:t>難易度増やす</a:t>
            </a:r>
            <a:endParaRPr lang="en-US" altLang="ja-JP" sz="3600" dirty="0" smtClean="0"/>
          </a:p>
          <a:p>
            <a:r>
              <a:rPr lang="ja-JP" altLang="en-US" sz="3600" dirty="0" smtClean="0"/>
              <a:t>クリアごとにポイント集めてガチャ機能追加</a:t>
            </a:r>
            <a:endParaRPr lang="en-US" altLang="ja-JP" sz="3600" dirty="0" smtClean="0"/>
          </a:p>
          <a:p>
            <a:r>
              <a:rPr lang="en-US" altLang="ja-JP" sz="3600" dirty="0" err="1" smtClean="0"/>
              <a:t>Etc</a:t>
            </a:r>
            <a:r>
              <a:rPr lang="mr-IN" altLang="ja-JP" sz="3600" dirty="0" smtClean="0"/>
              <a:t>…</a:t>
            </a:r>
            <a:r>
              <a:rPr lang="en-US" altLang="ja-JP" sz="3600" dirty="0" smtClean="0"/>
              <a:t>.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814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/>
              <a:t>来週の進捗予定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 dirty="0" smtClean="0"/>
              <a:t>新機能についての方向性の話し合い</a:t>
            </a:r>
            <a:endParaRPr lang="en-US" altLang="ja-JP" sz="3600" dirty="0" smtClean="0"/>
          </a:p>
          <a:p>
            <a:r>
              <a:rPr lang="ja-JP" altLang="en-US" sz="3600" dirty="0" smtClean="0"/>
              <a:t>チュートリアルムービーの作成</a:t>
            </a:r>
            <a:endParaRPr lang="en-US" altLang="ja-JP" sz="3600" dirty="0" smtClean="0"/>
          </a:p>
          <a:p>
            <a:r>
              <a:rPr lang="ja-JP" altLang="en-US" sz="3600" dirty="0" smtClean="0"/>
              <a:t>ボタンなどの細かいイラスト作成</a:t>
            </a:r>
            <a:endParaRPr lang="en-US" altLang="ja-JP" sz="3600" dirty="0" smtClean="0"/>
          </a:p>
          <a:p>
            <a:r>
              <a:rPr lang="ja-JP" altLang="en-US" sz="3600" dirty="0" smtClean="0"/>
              <a:t>アイコン</a:t>
            </a:r>
            <a:endParaRPr lang="en-US" altLang="ja-JP" sz="3600" dirty="0" smtClean="0"/>
          </a:p>
          <a:p>
            <a:r>
              <a:rPr lang="ja-JP" altLang="en-US" sz="3600" dirty="0" smtClean="0"/>
              <a:t>ゴール後の</a:t>
            </a:r>
            <a:r>
              <a:rPr lang="ja-JP" altLang="en-US" sz="3600" smtClean="0"/>
              <a:t>システムの画面遷移図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414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</TotalTime>
  <Words>112</Words>
  <Application>Microsoft Macintosh PowerPoint</Application>
  <PresentationFormat>ワイド画面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Mangal</vt:lpstr>
      <vt:lpstr>Wingdings 3</vt:lpstr>
      <vt:lpstr>メイリオ</vt:lpstr>
      <vt:lpstr>イオン ボードルーム</vt:lpstr>
      <vt:lpstr>   ブックコレクターYOGI 12/05</vt:lpstr>
      <vt:lpstr>今週の進捗　#プログラム</vt:lpstr>
      <vt:lpstr>今週の進捗　#イラスト</vt:lpstr>
      <vt:lpstr>全体の進捗状況</vt:lpstr>
      <vt:lpstr>新しい機能の意見</vt:lpstr>
      <vt:lpstr>来週の進捗予定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ブックコレクター山田(仮)</dc:title>
  <dc:creator>Microsoft Office ユーザー</dc:creator>
  <cp:lastModifiedBy>Microsoft Office ユーザー</cp:lastModifiedBy>
  <cp:revision>19</cp:revision>
  <dcterms:created xsi:type="dcterms:W3CDTF">2017-10-17T00:52:26Z</dcterms:created>
  <dcterms:modified xsi:type="dcterms:W3CDTF">2017-12-05T04:38:32Z</dcterms:modified>
</cp:coreProperties>
</file>