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/>
    <p:restoredTop sz="94624"/>
  </p:normalViewPr>
  <p:slideViewPr>
    <p:cSldViewPr snapToGrid="0" snapToObjects="1" showGuides="1">
      <p:cViewPr>
        <p:scale>
          <a:sx n="87" d="100"/>
          <a:sy n="87" d="100"/>
        </p:scale>
        <p:origin x="1256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2018/01/16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冬休み</a:t>
            </a:r>
            <a:r>
              <a:rPr lang="ja-JP" altLang="en-US" sz="6000" dirty="0" smtClean="0"/>
              <a:t>進捗</a:t>
            </a:r>
            <a:r>
              <a:rPr lang="en-US" altLang="ja-JP" sz="6000" dirty="0" smtClean="0"/>
              <a:t> #</a:t>
            </a:r>
            <a:r>
              <a:rPr lang="ja-JP" altLang="en-US" sz="6000" dirty="0" smtClean="0"/>
              <a:t>イラスト</a:t>
            </a:r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999" y="2197510"/>
            <a:ext cx="10826477" cy="3961092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最終ムービー絵コンテ作成</a:t>
            </a:r>
            <a:endParaRPr lang="en-US" altLang="ja-JP" sz="3600" dirty="0" smtClean="0"/>
          </a:p>
          <a:p>
            <a:r>
              <a:rPr lang="ja-JP" altLang="en-US" sz="3600" dirty="0" smtClean="0"/>
              <a:t>本島絵コンテ作成</a:t>
            </a:r>
            <a:endParaRPr lang="en-US" altLang="ja-JP" sz="3600" dirty="0" smtClean="0"/>
          </a:p>
          <a:p>
            <a:r>
              <a:rPr lang="ja-JP" altLang="en-US" sz="3600" dirty="0" smtClean="0"/>
              <a:t>３つのステージクリア後の絵コンテ作成</a:t>
            </a:r>
            <a:endParaRPr lang="en-US" altLang="ja-JP" sz="3600" dirty="0" smtClean="0"/>
          </a:p>
          <a:p>
            <a:r>
              <a:rPr lang="ja-JP" altLang="en-US" sz="3600" dirty="0" smtClean="0"/>
              <a:t>コレクション未開放</a:t>
            </a:r>
            <a:r>
              <a:rPr lang="ja-JP" altLang="en-US" sz="3600" dirty="0"/>
              <a:t>の灰色の</a:t>
            </a:r>
            <a:r>
              <a:rPr lang="ja-JP" altLang="en-US" sz="3600" dirty="0" smtClean="0"/>
              <a:t>やつ作成</a:t>
            </a:r>
            <a:endParaRPr lang="en-US" altLang="ja-JP" sz="3600" dirty="0" smtClean="0"/>
          </a:p>
          <a:p>
            <a:r>
              <a:rPr lang="ja-JP" altLang="en-US" sz="3600" dirty="0" smtClean="0"/>
              <a:t>コレクションの背景作成</a:t>
            </a:r>
            <a:endParaRPr lang="en-US" altLang="ja-JP" sz="3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13" y="796687"/>
            <a:ext cx="2967881" cy="1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冬休み</a:t>
            </a:r>
            <a:r>
              <a:rPr lang="ja-JP" altLang="en-US" sz="6000" dirty="0" smtClean="0"/>
              <a:t>進捗</a:t>
            </a:r>
            <a:r>
              <a:rPr lang="en-US" altLang="ja-JP" sz="6000" dirty="0" smtClean="0"/>
              <a:t> #</a:t>
            </a:r>
            <a:r>
              <a:rPr lang="ja-JP" altLang="en-US" sz="6000" dirty="0" smtClean="0"/>
              <a:t>プログラム</a:t>
            </a:r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999" y="2197510"/>
            <a:ext cx="10826477" cy="3961092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 smtClean="0"/>
              <a:t>ムービーを一度だけ表示するように設定</a:t>
            </a:r>
            <a:endParaRPr lang="en-US" altLang="ja-JP" sz="3600" dirty="0" smtClean="0"/>
          </a:p>
          <a:p>
            <a:r>
              <a:rPr lang="en-US" altLang="ja-JP" sz="3600" dirty="0" smtClean="0"/>
              <a:t>HARD</a:t>
            </a:r>
            <a:r>
              <a:rPr lang="ja-JP" altLang="en-US" sz="3600" dirty="0" smtClean="0"/>
              <a:t>モード追加</a:t>
            </a:r>
            <a:endParaRPr lang="en-US" altLang="ja-JP" sz="3600" dirty="0" smtClean="0"/>
          </a:p>
          <a:p>
            <a:r>
              <a:rPr lang="ja-JP" altLang="en-US" sz="3600" dirty="0" smtClean="0"/>
              <a:t>獲得した本を表示</a:t>
            </a:r>
            <a:endParaRPr lang="en-US" altLang="ja-JP" sz="3600" dirty="0" smtClean="0"/>
          </a:p>
          <a:p>
            <a:r>
              <a:rPr lang="ja-JP" altLang="en-US" sz="3600" dirty="0" smtClean="0"/>
              <a:t>新しい島に</a:t>
            </a:r>
            <a:r>
              <a:rPr lang="en-US" altLang="ja-JP" sz="3600" dirty="0" smtClean="0"/>
              <a:t>NEW</a:t>
            </a:r>
            <a:r>
              <a:rPr lang="ja-JP" altLang="en-US" sz="3600" dirty="0" smtClean="0"/>
              <a:t>を表示</a:t>
            </a:r>
            <a:endParaRPr lang="en-US" altLang="ja-JP" sz="3600" dirty="0" smtClean="0"/>
          </a:p>
          <a:p>
            <a:r>
              <a:rPr lang="en-US" altLang="ja-JP" sz="3600" dirty="0" smtClean="0"/>
              <a:t>HARD</a:t>
            </a:r>
            <a:r>
              <a:rPr lang="ja-JP" altLang="en-US" sz="3600" dirty="0" smtClean="0"/>
              <a:t>ボタンに</a:t>
            </a:r>
            <a:r>
              <a:rPr lang="en-US" altLang="ja-JP" sz="3600" dirty="0" smtClean="0"/>
              <a:t>NEW</a:t>
            </a:r>
            <a:r>
              <a:rPr lang="ja-JP" altLang="en-US" sz="3600" dirty="0" smtClean="0"/>
              <a:t>を出すように設定</a:t>
            </a:r>
            <a:endParaRPr lang="en-US" altLang="ja-JP" sz="3600" dirty="0" smtClean="0"/>
          </a:p>
          <a:p>
            <a:r>
              <a:rPr lang="ja-JP" altLang="en-US" sz="3600" smtClean="0"/>
              <a:t>ムービーコレクションを取った順に表示</a:t>
            </a:r>
            <a:endParaRPr lang="en-US" altLang="ja-JP" sz="3600" dirty="0" smtClean="0"/>
          </a:p>
          <a:p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687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これからの進捗</a:t>
            </a:r>
            <a:r>
              <a:rPr lang="ja-JP" altLang="en-US" sz="6000" dirty="0"/>
              <a:t>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冬休み</a:t>
            </a:r>
            <a:r>
              <a:rPr lang="ja-JP" altLang="en-US" sz="3600" dirty="0"/>
              <a:t>の仕事ができなかった反省を</a:t>
            </a:r>
            <a:r>
              <a:rPr lang="ja-JP" altLang="en-US" sz="3600" dirty="0" smtClean="0"/>
              <a:t>踏まえて、手が開く人が出ないように効率良く仕事を割り振る。</a:t>
            </a:r>
            <a:endParaRPr lang="en-US" altLang="ja-JP" sz="3600" dirty="0" smtClean="0"/>
          </a:p>
          <a:p>
            <a:r>
              <a:rPr lang="ja-JP" altLang="en-US" sz="3600" dirty="0" smtClean="0"/>
              <a:t>絵を描きまくる</a:t>
            </a:r>
            <a:endParaRPr lang="en-US" altLang="ja-JP" sz="3600" dirty="0" smtClean="0"/>
          </a:p>
          <a:p>
            <a:r>
              <a:rPr lang="ja-JP" altLang="en-US" sz="3600" dirty="0" smtClean="0"/>
              <a:t>必要なものは全てリストアップしていると思うので</a:t>
            </a:r>
            <a:r>
              <a:rPr lang="en-US" altLang="ja-JP" sz="3600" dirty="0" smtClean="0"/>
              <a:t>1</a:t>
            </a:r>
            <a:r>
              <a:rPr lang="ja-JP" altLang="en-US" sz="3600" dirty="0" smtClean="0"/>
              <a:t>月中には思っていたものができます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作ります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136</Words>
  <Application>Microsoft Macintosh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 3</vt:lpstr>
      <vt:lpstr>メイリオ</vt:lpstr>
      <vt:lpstr>ファセット</vt:lpstr>
      <vt:lpstr>   ブックコレクターYOGI 2018/01/16</vt:lpstr>
      <vt:lpstr>冬休み進捗 #イラスト　</vt:lpstr>
      <vt:lpstr>冬休み進捗 #プログラム　</vt:lpstr>
      <vt:lpstr>これからの進捗予定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32</cp:revision>
  <dcterms:created xsi:type="dcterms:W3CDTF">2017-10-17T00:52:26Z</dcterms:created>
  <dcterms:modified xsi:type="dcterms:W3CDTF">2018-01-16T05:48:51Z</dcterms:modified>
</cp:coreProperties>
</file>