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4729-701B-2674-0191-3E841A2BA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5D27-6086-1179-BE54-10E514A66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02DD7-D610-4174-DC9D-FD77C996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E4A8-03EC-D5BA-437E-F6A38B2F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429D-C264-3A09-576E-4759E024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84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8360-2026-6300-307B-015AA1BE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EE4E8-2313-E7EE-844C-A0789D9A4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13B70-3A41-540D-31A9-1F7EDA9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26B9-45FB-17A2-8A62-22E4E8E2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D260-DCE2-AAB7-C096-DE46D178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3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8CEFD-D298-DE95-9FD5-F1CFA3DDB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37060-31E4-738C-A643-5F99E59C0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982B-AAB1-796C-1BC6-F538F930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2E39-E586-0BBE-611B-8AE1FACC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587A-1575-6D6B-EF2A-8449F2CB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90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A6E1-AB21-5F01-E41B-A449F48E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7B1B-F7AD-A79B-3BD7-CBC0C6EC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D4455-C88D-FFB7-2152-3022B324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7782E-58B0-E90F-9F67-19F6824A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8727-2013-1CF1-0EC1-845303B0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4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C6AC-077B-82DF-C381-0FCF485F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7DA1-107B-8BCF-0569-AE5528C5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6C67-F08A-549F-9B97-2F0ABF17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8B62-8C05-890A-05F7-B635E514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3B33-383B-71FF-7163-5E0EC128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16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3EBE-C9F9-BFE6-FB12-097EA3AA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47AB-E1DD-D78B-FB81-6797D01FB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0105-C7F0-2E1C-68BE-A098993A8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60114-45E9-BC5C-C82F-75A0F306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2DCE2-71C2-DA54-7A8B-4C91071F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F62B4-F3ED-FF3D-809D-EF92281B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5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5887-2108-8716-48EB-CA6F2FDB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F120C-87FC-9401-9BCE-382A3996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CD0CC-883A-0669-AE99-AD2061D44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045B-A774-ACE8-0891-0E912BF4E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C7FA7-B356-4A07-F7D5-A4C0CD3CB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F32DF-7890-4598-647D-C1356AFA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E2601-84CD-7C00-1AC7-875AD98D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17EC7-BE5F-00B0-296F-C826392C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7A4B-F99F-CB59-147F-629FA567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163AF-CDAB-33B5-D076-FD625820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C7816-B5F5-D7CB-2EFD-4C6ED2FC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6A4B5-F64D-3E08-7BD9-F0C9205C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7BCDE-5679-18A7-9A81-F2A07851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A52E7-6289-363C-EF68-4BB75646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1ABF6-1C45-7C35-8010-9FFDDDE6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74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7F18-3D19-A2D2-7F91-C53EECB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C57D-36EE-0B38-E416-7527610B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1BC58-AC34-ECE2-B328-F6B823FCF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04822-0E2B-ECE1-362D-01645A7C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7E348-8604-5AF4-BA55-2C99158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D915-AAE5-4C40-CA8B-1E0440F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EDD7-6FC6-1EFA-D27C-C2FB2506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5048-8468-00BF-F5DD-99C7C433C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D7483-AE9F-DA1D-799E-9F94D4ED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BF53E-BC83-E60A-5E87-EE151510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3CDE7-C36C-DB17-2CAD-3AF10FD4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59AE8-1212-4C40-336E-6A1BDE14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1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3CAC9-1795-023B-1523-D5219442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3A57A-B6BB-D75A-7315-2C287AA8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9652-C183-A29A-C4F3-ECE361F63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99A67-EB48-4F64-954B-09B92A57A9AC}" type="datetimeFigureOut">
              <a:rPr lang="de-DE" smtClean="0"/>
              <a:t>29.11.2024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1674-B350-DFE9-B38E-CF3EFA0C4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91AFB-F235-61F7-720C-D1967C55D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88380-E4FF-4EDF-A096-03634CEEF9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10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21ECFB5-6DB2-C108-53BE-CC237AA1F476}"/>
              </a:ext>
            </a:extLst>
          </p:cNvPr>
          <p:cNvSpPr/>
          <p:nvPr/>
        </p:nvSpPr>
        <p:spPr bwMode="auto">
          <a:xfrm>
            <a:off x="1270667" y="1430691"/>
            <a:ext cx="1921164" cy="688506"/>
          </a:xfrm>
          <a:prstGeom prst="roundRect">
            <a:avLst/>
          </a:prstGeom>
          <a:solidFill>
            <a:srgbClr val="FC7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000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</a:rPr>
              <a:t>OS</a:t>
            </a:r>
            <a:r>
              <a: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</a:rPr>
              <a:t> Kernel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617F51A-E8B4-DC01-A2A3-15C353B58F2E}"/>
              </a:ext>
            </a:extLst>
          </p:cNvPr>
          <p:cNvSpPr/>
          <p:nvPr/>
        </p:nvSpPr>
        <p:spPr bwMode="auto">
          <a:xfrm>
            <a:off x="1270667" y="2119197"/>
            <a:ext cx="960582" cy="686236"/>
          </a:xfrm>
          <a:prstGeom prst="roundRect">
            <a:avLst/>
          </a:prstGeom>
          <a:gradFill rotWithShape="1">
            <a:gsLst>
              <a:gs pos="0">
                <a:srgbClr val="FC7600">
                  <a:tint val="50000"/>
                  <a:satMod val="300000"/>
                </a:srgbClr>
              </a:gs>
              <a:gs pos="35000">
                <a:srgbClr val="FC7600">
                  <a:tint val="37000"/>
                  <a:satMod val="300000"/>
                </a:srgbClr>
              </a:gs>
              <a:gs pos="100000">
                <a:srgbClr val="FC76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76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t>INCHRON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t>Code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2948D33-1813-2CF3-70DE-FADC8E799043}"/>
              </a:ext>
            </a:extLst>
          </p:cNvPr>
          <p:cNvSpPr/>
          <p:nvPr/>
        </p:nvSpPr>
        <p:spPr bwMode="auto">
          <a:xfrm>
            <a:off x="2231249" y="2119197"/>
            <a:ext cx="960582" cy="686236"/>
          </a:xfrm>
          <a:prstGeom prst="roundRect">
            <a:avLst/>
          </a:prstGeom>
          <a:gradFill rotWithShape="1">
            <a:gsLst>
              <a:gs pos="0">
                <a:srgbClr val="FC7600">
                  <a:tint val="50000"/>
                  <a:satMod val="300000"/>
                </a:srgbClr>
              </a:gs>
              <a:gs pos="35000">
                <a:srgbClr val="FC7600">
                  <a:tint val="37000"/>
                  <a:satMod val="300000"/>
                </a:srgbClr>
              </a:gs>
              <a:gs pos="100000">
                <a:srgbClr val="FC76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76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t>INCHRON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t>Code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91F83C9-0F1D-CA4D-B0BD-8DBFA1436754}"/>
              </a:ext>
            </a:extLst>
          </p:cNvPr>
          <p:cNvSpPr/>
          <p:nvPr/>
        </p:nvSpPr>
        <p:spPr bwMode="auto">
          <a:xfrm>
            <a:off x="1483423" y="1963895"/>
            <a:ext cx="553150" cy="286327"/>
          </a:xfrm>
          <a:prstGeom prst="roundRect">
            <a:avLst/>
          </a:prstGeom>
          <a:gradFill rotWithShape="1">
            <a:gsLst>
              <a:gs pos="0">
                <a:srgbClr val="003361">
                  <a:tint val="50000"/>
                  <a:satMod val="300000"/>
                </a:srgbClr>
              </a:gs>
              <a:gs pos="35000">
                <a:srgbClr val="003361">
                  <a:tint val="37000"/>
                  <a:satMod val="300000"/>
                </a:srgbClr>
              </a:gs>
              <a:gs pos="100000">
                <a:srgbClr val="00336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336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t>Hook</a:t>
            </a:r>
            <a:endParaRPr kumimoji="0" lang="en-DE" sz="1200" b="0" i="0" u="none" strike="noStrike" kern="0" cap="none" spc="0" normalizeH="0" baseline="0" noProof="0" dirty="0">
              <a:ln>
                <a:noFill/>
              </a:ln>
              <a:solidFill>
                <a:srgbClr val="003361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11608B-A7C4-A4B5-9811-0404A9CF827F}"/>
              </a:ext>
            </a:extLst>
          </p:cNvPr>
          <p:cNvSpPr/>
          <p:nvPr/>
        </p:nvSpPr>
        <p:spPr bwMode="auto">
          <a:xfrm>
            <a:off x="3515103" y="1430691"/>
            <a:ext cx="1921164" cy="688506"/>
          </a:xfrm>
          <a:prstGeom prst="roundRect">
            <a:avLst/>
          </a:prstGeom>
          <a:solidFill>
            <a:srgbClr val="FCB200"/>
          </a:solidFill>
          <a:ln w="25400" cap="flat" cmpd="sng" algn="ctr">
            <a:solidFill>
              <a:srgbClr val="FCB2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t>ARM PMU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3361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t>….</a:t>
            </a:r>
            <a:endParaRPr kumimoji="0" lang="en-DE" sz="1200" b="0" i="0" u="none" strike="noStrike" kern="0" cap="none" spc="0" normalizeH="0" baseline="0" noProof="0" dirty="0">
              <a:ln>
                <a:noFill/>
              </a:ln>
              <a:solidFill>
                <a:srgbClr val="003361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2A561DE0-C13C-5BA5-958A-779296DB2185}"/>
              </a:ext>
            </a:extLst>
          </p:cNvPr>
          <p:cNvSpPr/>
          <p:nvPr/>
        </p:nvSpPr>
        <p:spPr bwMode="auto">
          <a:xfrm rot="5400000" flipV="1">
            <a:off x="3621323" y="1689705"/>
            <a:ext cx="535708" cy="1394691"/>
          </a:xfrm>
          <a:prstGeom prst="bentUpArrow">
            <a:avLst>
              <a:gd name="adj1" fmla="val 25000"/>
              <a:gd name="adj2" fmla="val 28659"/>
              <a:gd name="adj3" fmla="val 25000"/>
            </a:avLst>
          </a:prstGeom>
          <a:gradFill rotWithShape="1">
            <a:gsLst>
              <a:gs pos="0">
                <a:srgbClr val="003361">
                  <a:tint val="50000"/>
                  <a:satMod val="300000"/>
                </a:srgbClr>
              </a:gs>
              <a:gs pos="35000">
                <a:srgbClr val="003361">
                  <a:tint val="37000"/>
                  <a:satMod val="300000"/>
                </a:srgbClr>
              </a:gs>
              <a:gs pos="100000">
                <a:srgbClr val="00336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336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DE" sz="1200" b="0" i="0" u="none" strike="noStrike" kern="0" cap="none" spc="0" normalizeH="0" baseline="0" noProof="0" dirty="0">
              <a:ln>
                <a:noFill/>
              </a:ln>
              <a:solidFill>
                <a:srgbClr val="003361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F43F47-E8ED-ACE2-E186-18B7B70C3678}"/>
              </a:ext>
            </a:extLst>
          </p:cNvPr>
          <p:cNvGrpSpPr/>
          <p:nvPr/>
        </p:nvGrpSpPr>
        <p:grpSpPr>
          <a:xfrm>
            <a:off x="1619034" y="3968853"/>
            <a:ext cx="1135041" cy="1135041"/>
            <a:chOff x="8158534" y="3519272"/>
            <a:chExt cx="1135041" cy="1135041"/>
          </a:xfrm>
        </p:grpSpPr>
        <p:sp>
          <p:nvSpPr>
            <p:cNvPr id="44" name="Circle: Hollow 43">
              <a:extLst>
                <a:ext uri="{FF2B5EF4-FFF2-40B4-BE49-F238E27FC236}">
                  <a16:creationId xmlns:a16="http://schemas.microsoft.com/office/drawing/2014/main" id="{2C4742C2-489F-F27C-BF1A-E2B87F608B00}"/>
                </a:ext>
              </a:extLst>
            </p:cNvPr>
            <p:cNvSpPr/>
            <p:nvPr/>
          </p:nvSpPr>
          <p:spPr bwMode="auto">
            <a:xfrm>
              <a:off x="8158534" y="3519272"/>
              <a:ext cx="1135041" cy="1135041"/>
            </a:xfrm>
            <a:prstGeom prst="donut">
              <a:avLst/>
            </a:prstGeom>
            <a:solidFill>
              <a:srgbClr val="FC76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4AD05C1-E0E8-1C79-780B-9F80C2931206}"/>
                </a:ext>
              </a:extLst>
            </p:cNvPr>
            <p:cNvGrpSpPr/>
            <p:nvPr/>
          </p:nvGrpSpPr>
          <p:grpSpPr>
            <a:xfrm>
              <a:off x="8158534" y="3519272"/>
              <a:ext cx="1135041" cy="1135041"/>
              <a:chOff x="8987498" y="3595472"/>
              <a:chExt cx="1135041" cy="11350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2A58D16-2FD5-3DEF-ACDC-64F180B48AF3}"/>
                  </a:ext>
                </a:extLst>
              </p:cNvPr>
              <p:cNvGrpSpPr/>
              <p:nvPr/>
            </p:nvGrpSpPr>
            <p:grpSpPr>
              <a:xfrm>
                <a:off x="8987498" y="3595472"/>
                <a:ext cx="1135041" cy="1135041"/>
                <a:chOff x="9017493" y="3595472"/>
                <a:chExt cx="1135041" cy="1135041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9FD6576A-CC80-D372-0D87-3AAE7F7E78B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85014" y="3595472"/>
                  <a:ext cx="0" cy="1135041"/>
                </a:xfrm>
                <a:prstGeom prst="line">
                  <a:avLst/>
                </a:prstGeom>
                <a:solidFill>
                  <a:srgbClr val="FC7600"/>
                </a:solidFill>
                <a:ln w="9525" cap="flat" cmpd="sng" algn="ctr">
                  <a:solidFill>
                    <a:srgbClr val="0033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B35719A-E561-BE35-970A-ECCC949C4FB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9183716" y="3761695"/>
                  <a:ext cx="802595" cy="802595"/>
                </a:xfrm>
                <a:prstGeom prst="line">
                  <a:avLst/>
                </a:prstGeom>
                <a:solidFill>
                  <a:srgbClr val="FC7600"/>
                </a:solidFill>
                <a:ln w="9525" cap="flat" cmpd="sng" algn="ctr">
                  <a:solidFill>
                    <a:srgbClr val="0033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D4BB7B9-1933-34F7-7BDF-F7C1455AD5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183716" y="3761695"/>
                  <a:ext cx="802595" cy="802595"/>
                </a:xfrm>
                <a:prstGeom prst="line">
                  <a:avLst/>
                </a:prstGeom>
                <a:solidFill>
                  <a:srgbClr val="FC7600"/>
                </a:solidFill>
                <a:ln w="9525" cap="flat" cmpd="sng" algn="ctr">
                  <a:solidFill>
                    <a:srgbClr val="0033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B89ED33-DFC1-4388-9907-0C1C4CA349F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17493" y="4162993"/>
                  <a:ext cx="1135041" cy="0"/>
                </a:xfrm>
                <a:prstGeom prst="line">
                  <a:avLst/>
                </a:prstGeom>
                <a:solidFill>
                  <a:srgbClr val="FC7600"/>
                </a:solidFill>
                <a:ln w="9525" cap="flat" cmpd="sng" algn="ctr">
                  <a:solidFill>
                    <a:srgbClr val="0033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FB814C2-CB14-235B-5286-FF053305E8C9}"/>
                  </a:ext>
                </a:extLst>
              </p:cNvPr>
              <p:cNvGrpSpPr/>
              <p:nvPr/>
            </p:nvGrpSpPr>
            <p:grpSpPr>
              <a:xfrm rot="1320000">
                <a:off x="8987498" y="3595472"/>
                <a:ext cx="1135041" cy="1135041"/>
                <a:chOff x="9017493" y="3595472"/>
                <a:chExt cx="1135041" cy="1135041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27B9DCF-F942-6686-BB00-D4AABC95F6B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85014" y="3595472"/>
                  <a:ext cx="0" cy="1135041"/>
                </a:xfrm>
                <a:prstGeom prst="line">
                  <a:avLst/>
                </a:prstGeom>
                <a:solidFill>
                  <a:srgbClr val="FC7600"/>
                </a:solidFill>
                <a:ln w="9525" cap="flat" cmpd="sng" algn="ctr">
                  <a:solidFill>
                    <a:srgbClr val="0033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30EEAC0-960F-0F7A-629A-ECEA9672CA3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9183716" y="3761695"/>
                  <a:ext cx="802595" cy="802595"/>
                </a:xfrm>
                <a:prstGeom prst="line">
                  <a:avLst/>
                </a:prstGeom>
                <a:solidFill>
                  <a:srgbClr val="FC7600"/>
                </a:solidFill>
                <a:ln w="9525" cap="flat" cmpd="sng" algn="ctr">
                  <a:solidFill>
                    <a:srgbClr val="0033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E0BFFCB-512B-B804-46AD-D1489DF48BD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183716" y="3761695"/>
                  <a:ext cx="802595" cy="802595"/>
                </a:xfrm>
                <a:prstGeom prst="line">
                  <a:avLst/>
                </a:prstGeom>
                <a:solidFill>
                  <a:srgbClr val="FC7600"/>
                </a:solidFill>
                <a:ln w="9525" cap="flat" cmpd="sng" algn="ctr">
                  <a:solidFill>
                    <a:srgbClr val="0033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6CE0F87-6BE7-87E0-7F07-B813A1A83C2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17493" y="4162993"/>
                  <a:ext cx="1135041" cy="0"/>
                </a:xfrm>
                <a:prstGeom prst="line">
                  <a:avLst/>
                </a:prstGeom>
                <a:solidFill>
                  <a:srgbClr val="FC7600"/>
                </a:solidFill>
                <a:ln w="9525" cap="flat" cmpd="sng" algn="ctr">
                  <a:solidFill>
                    <a:srgbClr val="00336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E30F99E-0941-9FB9-3D01-65DAFEF214A0}"/>
                </a:ext>
              </a:extLst>
            </p:cNvPr>
            <p:cNvSpPr/>
            <p:nvPr/>
          </p:nvSpPr>
          <p:spPr bwMode="auto">
            <a:xfrm>
              <a:off x="8433156" y="3796463"/>
              <a:ext cx="585798" cy="580660"/>
            </a:xfrm>
            <a:prstGeom prst="ellipse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</a:endParaRP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BB4B193-8503-A78D-5684-2122A9085BA4}"/>
              </a:ext>
            </a:extLst>
          </p:cNvPr>
          <p:cNvSpPr/>
          <p:nvPr/>
        </p:nvSpPr>
        <p:spPr bwMode="auto">
          <a:xfrm>
            <a:off x="1314539" y="3157574"/>
            <a:ext cx="1921164" cy="341315"/>
          </a:xfrm>
          <a:prstGeom prst="roundRect">
            <a:avLst/>
          </a:prstGeom>
          <a:solidFill>
            <a:srgbClr val="FC7600"/>
          </a:solidFill>
          <a:ln w="9525" cap="flat" cmpd="sng" algn="ctr">
            <a:solidFill>
              <a:srgbClr val="00336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</a:rPr>
              <a:t>Sched,PMU,PMU</a:t>
            </a:r>
            <a:r>
              <a: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</a:rPr>
              <a:t>,...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4FFB6EC-5D74-FB18-79BD-35EC2D36190B}"/>
              </a:ext>
            </a:extLst>
          </p:cNvPr>
          <p:cNvSpPr/>
          <p:nvPr/>
        </p:nvSpPr>
        <p:spPr bwMode="auto">
          <a:xfrm>
            <a:off x="1907545" y="3237196"/>
            <a:ext cx="1921164" cy="341315"/>
          </a:xfrm>
          <a:prstGeom prst="roundRect">
            <a:avLst/>
          </a:prstGeom>
          <a:solidFill>
            <a:srgbClr val="FC7600"/>
          </a:solidFill>
          <a:ln w="9525" cap="flat" cmpd="sng" algn="ctr">
            <a:solidFill>
              <a:srgbClr val="00336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36000" rIns="9144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</a:rPr>
              <a:t>Sched,PMU,PMU</a:t>
            </a:r>
            <a:r>
              <a: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</a:rPr>
              <a:t>,...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95DEF6F-8850-B22F-46A8-79A8477BA7D7}"/>
              </a:ext>
            </a:extLst>
          </p:cNvPr>
          <p:cNvSpPr/>
          <p:nvPr/>
        </p:nvSpPr>
        <p:spPr bwMode="auto">
          <a:xfrm rot="5400000">
            <a:off x="2485884" y="2868727"/>
            <a:ext cx="451308" cy="341315"/>
          </a:xfrm>
          <a:prstGeom prst="rightArrow">
            <a:avLst/>
          </a:prstGeom>
          <a:gradFill rotWithShape="1">
            <a:gsLst>
              <a:gs pos="0">
                <a:srgbClr val="003361">
                  <a:tint val="50000"/>
                  <a:satMod val="300000"/>
                </a:srgbClr>
              </a:gs>
              <a:gs pos="35000">
                <a:srgbClr val="003361">
                  <a:tint val="37000"/>
                  <a:satMod val="300000"/>
                </a:srgbClr>
              </a:gs>
              <a:gs pos="100000">
                <a:srgbClr val="00336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336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DE" sz="1200" b="0" i="0" u="none" strike="noStrike" kern="0" cap="none" spc="0" normalizeH="0" baseline="0" noProof="0" dirty="0">
              <a:ln>
                <a:noFill/>
              </a:ln>
              <a:solidFill>
                <a:srgbClr val="003361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1B2BE93-A29B-A270-58C9-AAEED55E9207}"/>
              </a:ext>
            </a:extLst>
          </p:cNvPr>
          <p:cNvSpPr/>
          <p:nvPr/>
        </p:nvSpPr>
        <p:spPr bwMode="auto">
          <a:xfrm rot="5400000">
            <a:off x="1571165" y="2812636"/>
            <a:ext cx="331444" cy="341315"/>
          </a:xfrm>
          <a:prstGeom prst="rightArrow">
            <a:avLst/>
          </a:prstGeom>
          <a:gradFill rotWithShape="1">
            <a:gsLst>
              <a:gs pos="0">
                <a:srgbClr val="003361">
                  <a:tint val="50000"/>
                  <a:satMod val="300000"/>
                </a:srgbClr>
              </a:gs>
              <a:gs pos="35000">
                <a:srgbClr val="003361">
                  <a:tint val="37000"/>
                  <a:satMod val="300000"/>
                </a:srgbClr>
              </a:gs>
              <a:gs pos="100000">
                <a:srgbClr val="00336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336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DE" sz="1200" b="0" i="0" u="none" strike="noStrike" kern="0" cap="none" spc="0" normalizeH="0" baseline="0" noProof="0" dirty="0">
              <a:ln>
                <a:noFill/>
              </a:ln>
              <a:solidFill>
                <a:srgbClr val="003361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CB43EC7-6E27-0AAB-5C5B-1BF7D3D694AA}"/>
              </a:ext>
            </a:extLst>
          </p:cNvPr>
          <p:cNvSpPr/>
          <p:nvPr/>
        </p:nvSpPr>
        <p:spPr bwMode="auto">
          <a:xfrm rot="5400000">
            <a:off x="2020833" y="3565760"/>
            <a:ext cx="331444" cy="341315"/>
          </a:xfrm>
          <a:prstGeom prst="rightArrow">
            <a:avLst/>
          </a:prstGeom>
          <a:gradFill rotWithShape="1">
            <a:gsLst>
              <a:gs pos="0">
                <a:srgbClr val="003361">
                  <a:tint val="50000"/>
                  <a:satMod val="300000"/>
                </a:srgbClr>
              </a:gs>
              <a:gs pos="35000">
                <a:srgbClr val="003361">
                  <a:tint val="37000"/>
                  <a:satMod val="300000"/>
                </a:srgbClr>
              </a:gs>
              <a:gs pos="100000">
                <a:srgbClr val="00336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336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DE" sz="1200" b="0" i="0" u="none" strike="noStrike" kern="0" cap="none" spc="0" normalizeH="0" baseline="0" noProof="0" dirty="0">
              <a:ln>
                <a:noFill/>
              </a:ln>
              <a:solidFill>
                <a:srgbClr val="003361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C1294FE7-BE9F-AD3C-E4E8-6C3A94B06B90}"/>
              </a:ext>
            </a:extLst>
          </p:cNvPr>
          <p:cNvSpPr/>
          <p:nvPr/>
        </p:nvSpPr>
        <p:spPr bwMode="auto">
          <a:xfrm rot="5400000">
            <a:off x="2011164" y="5139421"/>
            <a:ext cx="331444" cy="341315"/>
          </a:xfrm>
          <a:prstGeom prst="rightArrow">
            <a:avLst/>
          </a:prstGeom>
          <a:gradFill rotWithShape="1">
            <a:gsLst>
              <a:gs pos="0">
                <a:srgbClr val="003361">
                  <a:tint val="50000"/>
                  <a:satMod val="300000"/>
                </a:srgbClr>
              </a:gs>
              <a:gs pos="35000">
                <a:srgbClr val="003361">
                  <a:tint val="37000"/>
                  <a:satMod val="300000"/>
                </a:srgbClr>
              </a:gs>
              <a:gs pos="100000">
                <a:srgbClr val="00336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336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DE" sz="1200" b="0" i="0" u="none" strike="noStrike" kern="0" cap="none" spc="0" normalizeH="0" baseline="0" noProof="0" dirty="0">
              <a:ln>
                <a:noFill/>
              </a:ln>
              <a:solidFill>
                <a:srgbClr val="003361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91A97FDF-3FE4-ECB4-9306-F11614B7728A}"/>
              </a:ext>
            </a:extLst>
          </p:cNvPr>
          <p:cNvSpPr/>
          <p:nvPr/>
        </p:nvSpPr>
        <p:spPr bwMode="auto">
          <a:xfrm>
            <a:off x="1869895" y="5516263"/>
            <a:ext cx="633320" cy="686205"/>
          </a:xfrm>
          <a:prstGeom prst="flowChartMagneticDisk">
            <a:avLst/>
          </a:prstGeom>
          <a:gradFill rotWithShape="1">
            <a:gsLst>
              <a:gs pos="0">
                <a:srgbClr val="FCB200">
                  <a:tint val="50000"/>
                  <a:satMod val="300000"/>
                </a:srgbClr>
              </a:gs>
              <a:gs pos="35000">
                <a:srgbClr val="FCB200">
                  <a:tint val="37000"/>
                  <a:satMod val="300000"/>
                </a:srgbClr>
              </a:gs>
              <a:gs pos="100000">
                <a:srgbClr val="FCB2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CB2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DE" sz="1200" b="0" i="0" u="none" strike="noStrike" kern="0" cap="none" spc="0" normalizeH="0" baseline="0" noProof="0" dirty="0">
              <a:ln>
                <a:noFill/>
              </a:ln>
              <a:solidFill>
                <a:srgbClr val="003361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027D5D06-8370-298E-86B1-85DA00D22952}"/>
              </a:ext>
            </a:extLst>
          </p:cNvPr>
          <p:cNvSpPr/>
          <p:nvPr/>
        </p:nvSpPr>
        <p:spPr bwMode="auto">
          <a:xfrm>
            <a:off x="2543237" y="5668540"/>
            <a:ext cx="822915" cy="341315"/>
          </a:xfrm>
          <a:prstGeom prst="rightArrow">
            <a:avLst/>
          </a:prstGeom>
          <a:gradFill rotWithShape="1">
            <a:gsLst>
              <a:gs pos="0">
                <a:srgbClr val="003361">
                  <a:tint val="50000"/>
                  <a:satMod val="300000"/>
                </a:srgbClr>
              </a:gs>
              <a:gs pos="35000">
                <a:srgbClr val="003361">
                  <a:tint val="37000"/>
                  <a:satMod val="300000"/>
                </a:srgbClr>
              </a:gs>
              <a:gs pos="100000">
                <a:srgbClr val="00336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336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DE" sz="1200" b="0" i="0" u="none" strike="noStrike" kern="0" cap="none" spc="0" normalizeH="0" baseline="0" noProof="0" dirty="0">
              <a:ln>
                <a:noFill/>
              </a:ln>
              <a:solidFill>
                <a:srgbClr val="003361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389CF771-ACE1-36A0-1FB8-9F2B4F859A57}"/>
              </a:ext>
            </a:extLst>
          </p:cNvPr>
          <p:cNvSpPr/>
          <p:nvPr/>
        </p:nvSpPr>
        <p:spPr bwMode="auto">
          <a:xfrm>
            <a:off x="4345947" y="3475617"/>
            <a:ext cx="1746102" cy="1060747"/>
          </a:xfrm>
          <a:prstGeom prst="wedgeRectCallout">
            <a:avLst>
              <a:gd name="adj1" fmla="val -138027"/>
              <a:gd name="adj2" fmla="val 41786"/>
            </a:avLst>
          </a:prstGeom>
          <a:solidFill>
            <a:srgbClr val="FFFFFF"/>
          </a:solidFill>
          <a:ln w="25400" cap="flat" cmpd="sng" algn="ctr">
            <a:solidFill>
              <a:srgbClr val="3F14C9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t>Ring Buffer can be implemented in SW or HW (STM+ETF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t>,ITM</a:t>
            </a:r>
            <a:r>
              <a:rPr kumimoji="0" lang="en-DE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t>)</a:t>
            </a:r>
          </a:p>
        </p:txBody>
      </p:sp>
      <p:pic>
        <p:nvPicPr>
          <p:cNvPr id="66" name="Grafik 15">
            <a:extLst>
              <a:ext uri="{FF2B5EF4-FFF2-40B4-BE49-F238E27FC236}">
                <a16:creationId xmlns:a16="http://schemas.microsoft.com/office/drawing/2014/main" id="{17E6EC4C-4B39-F0FF-2B36-28869727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89" y="5475801"/>
            <a:ext cx="2607311" cy="316088"/>
          </a:xfrm>
          <a:prstGeom prst="rect">
            <a:avLst/>
          </a:prstGeom>
        </p:spPr>
      </p:pic>
      <p:pic>
        <p:nvPicPr>
          <p:cNvPr id="67" name="Grafik 6">
            <a:extLst>
              <a:ext uri="{FF2B5EF4-FFF2-40B4-BE49-F238E27FC236}">
                <a16:creationId xmlns:a16="http://schemas.microsoft.com/office/drawing/2014/main" id="{6ADDB8CD-6461-193D-C870-73BD0A547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944" y="5850343"/>
            <a:ext cx="2270107" cy="319023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6AE7690-FE37-7E64-DF42-B9CF16BADDA7}"/>
              </a:ext>
            </a:extLst>
          </p:cNvPr>
          <p:cNvSpPr/>
          <p:nvPr/>
        </p:nvSpPr>
        <p:spPr bwMode="auto">
          <a:xfrm>
            <a:off x="2414821" y="1937167"/>
            <a:ext cx="553150" cy="286327"/>
          </a:xfrm>
          <a:prstGeom prst="roundRect">
            <a:avLst/>
          </a:prstGeom>
          <a:gradFill rotWithShape="1">
            <a:gsLst>
              <a:gs pos="0">
                <a:srgbClr val="003361">
                  <a:tint val="50000"/>
                  <a:satMod val="300000"/>
                </a:srgbClr>
              </a:gs>
              <a:gs pos="35000">
                <a:srgbClr val="003361">
                  <a:tint val="37000"/>
                  <a:satMod val="300000"/>
                </a:srgbClr>
              </a:gs>
              <a:gs pos="100000">
                <a:srgbClr val="003361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003361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361"/>
                </a:solidFill>
                <a:effectLst/>
                <a:uLnTx/>
                <a:uFillTx/>
                <a:latin typeface="Arial" charset="0"/>
                <a:ea typeface="ヒラギノ角ゴ Pro W3" pitchFamily="1" charset="-128"/>
                <a:cs typeface="+mn-cs"/>
              </a:rPr>
              <a:t>Hook</a:t>
            </a:r>
            <a:endParaRPr kumimoji="0" lang="en-DE" sz="1200" b="0" i="0" u="none" strike="noStrike" kern="0" cap="none" spc="0" normalizeH="0" baseline="0" noProof="0" dirty="0">
              <a:ln>
                <a:noFill/>
              </a:ln>
              <a:solidFill>
                <a:srgbClr val="003361"/>
              </a:solidFill>
              <a:effectLst/>
              <a:uLnTx/>
              <a:uFillTx/>
              <a:latin typeface="Arial" charset="0"/>
              <a:ea typeface="ヒラギノ角ゴ Pro W3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95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 Rehkop</dc:creator>
  <cp:lastModifiedBy>Philip Rehkop</cp:lastModifiedBy>
  <cp:revision>1</cp:revision>
  <dcterms:created xsi:type="dcterms:W3CDTF">2024-11-29T08:43:02Z</dcterms:created>
  <dcterms:modified xsi:type="dcterms:W3CDTF">2024-11-29T08:51:50Z</dcterms:modified>
</cp:coreProperties>
</file>