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328" y="655783"/>
            <a:ext cx="10695708" cy="2115128"/>
          </a:xfrm>
        </p:spPr>
        <p:txBody>
          <a:bodyPr/>
          <a:lstStyle/>
          <a:p>
            <a:r>
              <a:rPr lang="en-US" b="1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Grammatical Error correction using Deep learning</a:t>
            </a:r>
            <a:endParaRPr lang="en-IN" b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327" y="3001819"/>
            <a:ext cx="10409382" cy="3084945"/>
          </a:xfrm>
        </p:spPr>
        <p:txBody>
          <a:bodyPr>
            <a:normAutofit fontScale="62500" lnSpcReduction="20000"/>
          </a:bodyPr>
          <a:lstStyle/>
          <a:p>
            <a:endParaRPr lang="en-US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endParaRPr lang="en-US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endParaRPr lang="en-US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endParaRPr lang="en-US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19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Applications of Machine learning                             </a:t>
            </a:r>
          </a:p>
          <a:p>
            <a:r>
              <a:rPr lang="en-US" sz="19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Presenting </a:t>
            </a:r>
            <a:r>
              <a:rPr lang="en-US" sz="19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BY </a:t>
            </a:r>
          </a:p>
          <a:p>
            <a:r>
              <a:rPr lang="en-US" sz="1900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Inchara</a:t>
            </a:r>
            <a:r>
              <a:rPr lang="en-US" sz="19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(2244486)</a:t>
            </a:r>
          </a:p>
          <a:p>
            <a:r>
              <a:rPr lang="en-US" sz="1900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Swapna</a:t>
            </a:r>
            <a:r>
              <a:rPr lang="en-US" sz="19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900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bandi</a:t>
            </a:r>
            <a:endParaRPr lang="en-US" sz="1900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19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Krishna </a:t>
            </a:r>
            <a:r>
              <a:rPr lang="en-US" sz="1900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veni</a:t>
            </a:r>
            <a:endParaRPr lang="en-IN" sz="19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AutoShape 4" descr="What is Deep Learning? | Basler 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The next step in machine learning: deep learning - University of Y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91" y="2900219"/>
            <a:ext cx="5708073" cy="3417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79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6" descr="Thank You Emoji Images – Browse 2,273 Stock Photos, Vectors, and Video | 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982134"/>
            <a:ext cx="9005046" cy="50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37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Introduction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0617"/>
            <a:ext cx="10141119" cy="3990109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 Machine </a:t>
            </a:r>
            <a:r>
              <a:rPr lang="en-US" dirty="0"/>
              <a:t>learning (ML) has numerous applications across various industries and domains. Here are some </a:t>
            </a:r>
            <a:r>
              <a:rPr lang="en-US" dirty="0" smtClean="0"/>
              <a:t>prominent examples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NLP, E-commerce, Finance, marketing, etc.</a:t>
            </a:r>
          </a:p>
          <a:p>
            <a:pPr marL="0" indent="0">
              <a:buNone/>
            </a:pPr>
            <a:r>
              <a:rPr lang="en-US" dirty="0" smtClean="0"/>
              <a:t>GEC benefits:</a:t>
            </a:r>
          </a:p>
          <a:p>
            <a:r>
              <a:rPr lang="en-US" b="1" dirty="0"/>
              <a:t>Personalization</a:t>
            </a:r>
            <a:r>
              <a:rPr lang="en-US" dirty="0"/>
              <a:t>: </a:t>
            </a:r>
            <a:r>
              <a:rPr lang="en-US" dirty="0"/>
              <a:t>W</a:t>
            </a:r>
            <a:r>
              <a:rPr lang="en-US" dirty="0" smtClean="0"/>
              <a:t>riting </a:t>
            </a:r>
            <a:r>
              <a:rPr lang="en-US" dirty="0"/>
              <a:t>styles, genres, or domains, allowing for personalized error correction suggestions. For example, a system could be trained on academic writing to provide more targeted feedback for students or researchers.</a:t>
            </a:r>
          </a:p>
          <a:p>
            <a:r>
              <a:rPr lang="en-US" b="1" dirty="0"/>
              <a:t>Feedback Generation</a:t>
            </a:r>
            <a:r>
              <a:rPr lang="en-US" dirty="0"/>
              <a:t>: </a:t>
            </a:r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explanations or suggestions for corrections. This feedback can help users understand their mistakes and improve their writing skills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9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Implementation Of Model </a:t>
            </a:r>
            <a:endParaRPr lang="en-IN" b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401455"/>
            <a:ext cx="10612582" cy="4184072"/>
          </a:xfrm>
        </p:spPr>
        <p:txBody>
          <a:bodyPr>
            <a:normAutofit/>
          </a:bodyPr>
          <a:lstStyle/>
          <a:p>
            <a:r>
              <a:rPr lang="en-US" dirty="0" smtClean="0"/>
              <a:t>We are implementing tokenization, Encoding, and Decoding mechanism,</a:t>
            </a:r>
          </a:p>
          <a:p>
            <a:pPr marL="0" indent="0">
              <a:buNone/>
            </a:pPr>
            <a:r>
              <a:rPr lang="en-US" dirty="0" smtClean="0"/>
              <a:t> and RNN model for this.</a:t>
            </a:r>
          </a:p>
          <a:p>
            <a:r>
              <a:rPr lang="en-US" dirty="0" smtClean="0"/>
              <a:t>Sequential model:-&gt;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Tokenization:Text</a:t>
            </a:r>
            <a:r>
              <a:rPr lang="en-US" dirty="0" smtClean="0"/>
              <a:t> </a:t>
            </a:r>
            <a:r>
              <a:rPr lang="en-US" dirty="0"/>
              <a:t>to Sequence Conversion: Tokenization converts raw text data into sequences of integers, where each integer represents a unique token (word or character) in the vocabulary.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Padding </a:t>
            </a:r>
            <a:r>
              <a:rPr lang="en-US" dirty="0"/>
              <a:t>and </a:t>
            </a:r>
            <a:r>
              <a:rPr lang="en-US" dirty="0" smtClean="0"/>
              <a:t>Truncation:</a:t>
            </a:r>
            <a:r>
              <a:rPr lang="en-IN" dirty="0" smtClean="0"/>
              <a:t>Tokenization on </a:t>
            </a:r>
            <a:r>
              <a:rPr lang="en-IN" dirty="0"/>
              <a:t>tools in </a:t>
            </a:r>
            <a:r>
              <a:rPr lang="en-IN" dirty="0" err="1"/>
              <a:t>TensorFlow.keras</a:t>
            </a:r>
            <a:r>
              <a:rPr lang="en-IN" dirty="0"/>
              <a:t> often include options for padding or truncating sequences to ensure they have uniform length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Vocabulary </a:t>
            </a:r>
            <a:r>
              <a:rPr lang="en-US" dirty="0"/>
              <a:t>Generation: Tokenization also involves generating a vocabulary, which is a mapping of tokens to their corresponding integer indices</a:t>
            </a:r>
            <a:r>
              <a:rPr lang="en-US" dirty="0" smtClean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61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2050473"/>
            <a:ext cx="10955771" cy="4590472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dirty="0" smtClean="0"/>
              <a:t>Recurrent </a:t>
            </a:r>
            <a:r>
              <a:rPr lang="en-US" dirty="0"/>
              <a:t>neural </a:t>
            </a:r>
            <a:r>
              <a:rPr lang="en-US" dirty="0" smtClean="0"/>
              <a:t>networks</a:t>
            </a:r>
          </a:p>
          <a:p>
            <a:pPr marL="0" indent="0">
              <a:buNone/>
            </a:pPr>
            <a:r>
              <a:rPr lang="en-US" dirty="0" smtClean="0"/>
              <a:t>Output of the previous step is fed as input to the current step.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Recurrent Neural Network?</a:t>
            </a:r>
            <a:endParaRPr lang="en-US" dirty="0"/>
          </a:p>
        </p:txBody>
      </p:sp>
      <p:sp>
        <p:nvSpPr>
          <p:cNvPr id="5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What-is-Recurrent-Neural-Net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What-is-Recurrent-Neural-Networ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What-is-Recurrent-Neural-Network"/>
          <p:cNvSpPr>
            <a:spLocks noChangeAspect="1" noChangeArrowheads="1"/>
          </p:cNvSpPr>
          <p:nvPr/>
        </p:nvSpPr>
        <p:spPr bwMode="auto">
          <a:xfrm>
            <a:off x="1268557" y="7560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0" descr="What-is-Recurrent-Neural-Networ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2" descr="Lightbox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4" descr="Lightbox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6" descr="What-is-Recurrent-Neural-Network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 descr="Recurrent Neural Network Structure. The left is the typical RNN structure. The right part is the unfolding version where the previous information is transformed to the later time step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265967"/>
            <a:ext cx="7870825" cy="2386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7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and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2382981"/>
            <a:ext cx="11314545" cy="4008583"/>
          </a:xfrm>
        </p:spPr>
        <p:txBody>
          <a:bodyPr>
            <a:normAutofit/>
          </a:bodyPr>
          <a:lstStyle/>
          <a:p>
            <a:r>
              <a:rPr lang="en-US" dirty="0" smtClean="0"/>
              <a:t>Long Short term memory(LSTM): used in RNN architecture </a:t>
            </a:r>
            <a:r>
              <a:rPr lang="en-US" dirty="0"/>
              <a:t> It excels at capturing long-term dependencies, making it ideal for sequence prediction tasks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Training and testing-&gt;epochs, activation </a:t>
            </a:r>
            <a:r>
              <a:rPr lang="en-US" dirty="0" err="1" smtClean="0"/>
              <a:t>function,optimization,batch</a:t>
            </a:r>
            <a:r>
              <a:rPr lang="en-US" dirty="0" smtClean="0"/>
              <a:t> size </a:t>
            </a:r>
            <a:r>
              <a:rPr lang="en-US" dirty="0" err="1" smtClean="0"/>
              <a:t>etc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 descr="What is LSTM? Introduction to Long Short-Term Memor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2" y="3260435"/>
            <a:ext cx="8220363" cy="2253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78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Accuracy:</a:t>
            </a:r>
            <a:r>
              <a:rPr lang="en-US" dirty="0"/>
              <a:t> This is a measure of the proportion of correct predictions made by the model overall predictions made. Accuracy can be calculated </a:t>
            </a:r>
            <a:r>
              <a:rPr lang="en-US" dirty="0" smtClean="0"/>
              <a:t>as: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IN" dirty="0" smtClean="0"/>
              <a:t>Accuracy=</a:t>
            </a:r>
            <a:r>
              <a:rPr lang="en-IN" u="sng" dirty="0" smtClean="0"/>
              <a:t>Total </a:t>
            </a:r>
            <a:r>
              <a:rPr lang="en-IN" u="sng" dirty="0"/>
              <a:t>number of predictions</a:t>
            </a:r>
          </a:p>
          <a:p>
            <a:pPr marL="0" indent="0">
              <a:buNone/>
            </a:pPr>
            <a:r>
              <a:rPr lang="en-IN" dirty="0" smtClean="0"/>
              <a:t>                           </a:t>
            </a:r>
            <a:r>
              <a:rPr lang="en-IN" dirty="0"/>
              <a:t>Number of correct predictions</a:t>
            </a:r>
          </a:p>
          <a:p>
            <a:pPr marL="0" indent="0">
              <a:buNone/>
            </a:pPr>
            <a:r>
              <a:rPr lang="en-US" b="1" dirty="0" smtClean="0"/>
              <a:t>Validation </a:t>
            </a:r>
            <a:r>
              <a:rPr lang="en-US" b="1" dirty="0"/>
              <a:t>Accuracy:</a:t>
            </a:r>
            <a:r>
              <a:rPr lang="en-US" dirty="0"/>
              <a:t> This is the accuracy of the model on a separate dataset called the validation set. During the training process, the model is trained on the training dataset, and its performance is monitored on the validation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99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 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2419927"/>
            <a:ext cx="10640291" cy="41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1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27" y="2115127"/>
            <a:ext cx="10861963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8 Question Mark ideas | powerpoint animation, funny emoji, funny emoji fa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2" y="2475345"/>
            <a:ext cx="2926359" cy="40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60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1547</TotalTime>
  <Words>341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Bell MT</vt:lpstr>
      <vt:lpstr>Century Gothic</vt:lpstr>
      <vt:lpstr>Times New Roman</vt:lpstr>
      <vt:lpstr>Wingdings 3</vt:lpstr>
      <vt:lpstr>Ion Boardroom</vt:lpstr>
      <vt:lpstr>Grammatical Error correction using Deep learning</vt:lpstr>
      <vt:lpstr>Introduction</vt:lpstr>
      <vt:lpstr>Implementation Of Model </vt:lpstr>
      <vt:lpstr>RNN Model</vt:lpstr>
      <vt:lpstr>LSTM and Validation</vt:lpstr>
      <vt:lpstr>Accuracy and results</vt:lpstr>
      <vt:lpstr>Code Snippet 1</vt:lpstr>
      <vt:lpstr>Code snippet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Grammatical Error correction</dc:title>
  <dc:creator>HP</dc:creator>
  <cp:lastModifiedBy>HP</cp:lastModifiedBy>
  <cp:revision>56</cp:revision>
  <dcterms:created xsi:type="dcterms:W3CDTF">2024-04-16T07:03:02Z</dcterms:created>
  <dcterms:modified xsi:type="dcterms:W3CDTF">2024-04-17T08:50:29Z</dcterms:modified>
</cp:coreProperties>
</file>