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3430250" cx="9525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230">
          <p15:clr>
            <a:srgbClr val="747775"/>
          </p15:clr>
        </p15:guide>
        <p15:guide id="2" pos="3000">
          <p15:clr>
            <a:srgbClr val="747775"/>
          </p15:clr>
        </p15:guide>
        <p15:guide id="3" pos="208">
          <p15:clr>
            <a:srgbClr val="747775"/>
          </p15:clr>
        </p15:guide>
        <p15:guide id="4" orient="horz" pos="194">
          <p15:clr>
            <a:srgbClr val="747775"/>
          </p15:clr>
        </p15:guide>
        <p15:guide id="5" pos="5792">
          <p15:clr>
            <a:srgbClr val="747775"/>
          </p15:clr>
        </p15:guide>
        <p15:guide id="6" orient="horz" pos="8266">
          <p15:clr>
            <a:srgbClr val="747775"/>
          </p15:clr>
        </p15:guide>
        <p15:guide id="7" pos="2891">
          <p15:clr>
            <a:srgbClr val="747775"/>
          </p15:clr>
        </p15:guide>
        <p15:guide id="8" pos="3109">
          <p15:clr>
            <a:srgbClr val="747775"/>
          </p15:clr>
        </p15:guide>
        <p15:guide id="9" orient="horz" pos="816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230" orient="horz"/>
        <p:guide pos="3000"/>
        <p:guide pos="208"/>
        <p:guide pos="194" orient="horz"/>
        <p:guide pos="5792"/>
        <p:guide pos="8266" orient="horz"/>
        <p:guide pos="2891"/>
        <p:guide pos="3109"/>
        <p:guide pos="81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3365" y="685800"/>
            <a:ext cx="2431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c56065afb_0_69:notes"/>
          <p:cNvSpPr/>
          <p:nvPr>
            <p:ph idx="2" type="sldImg"/>
          </p:nvPr>
        </p:nvSpPr>
        <p:spPr>
          <a:xfrm>
            <a:off x="2213365" y="685800"/>
            <a:ext cx="2431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c56065af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24696" y="1944168"/>
            <a:ext cx="8875500" cy="5359500"/>
          </a:xfrm>
          <a:prstGeom prst="rect">
            <a:avLst/>
          </a:prstGeom>
        </p:spPr>
        <p:txBody>
          <a:bodyPr anchorCtr="0" anchor="b" bIns="143075" lIns="143075" spcFirstLastPara="1" rIns="143075" wrap="square" tIns="1430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2pPr>
            <a:lvl3pPr lvl="2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3pPr>
            <a:lvl4pPr lvl="3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4pPr>
            <a:lvl5pPr lvl="4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5pPr>
            <a:lvl6pPr lvl="5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6pPr>
            <a:lvl7pPr lvl="6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7pPr>
            <a:lvl8pPr lvl="7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8pPr>
            <a:lvl9pPr lvl="8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24688" y="7400215"/>
            <a:ext cx="8875500" cy="2069700"/>
          </a:xfrm>
          <a:prstGeom prst="rect">
            <a:avLst/>
          </a:prstGeom>
        </p:spPr>
        <p:txBody>
          <a:bodyPr anchorCtr="0" anchor="t" bIns="143075" lIns="143075" spcFirstLastPara="1" rIns="143075" wrap="square" tIns="1430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825477" y="12176177"/>
            <a:ext cx="571500" cy="1027800"/>
          </a:xfrm>
          <a:prstGeom prst="rect">
            <a:avLst/>
          </a:prstGeom>
        </p:spPr>
        <p:txBody>
          <a:bodyPr anchorCtr="0" anchor="ctr" bIns="143075" lIns="143075" spcFirstLastPara="1" rIns="143075" wrap="square" tIns="14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24688" y="2888215"/>
            <a:ext cx="8875500" cy="5127000"/>
          </a:xfrm>
          <a:prstGeom prst="rect">
            <a:avLst/>
          </a:prstGeom>
        </p:spPr>
        <p:txBody>
          <a:bodyPr anchorCtr="0" anchor="b" bIns="143075" lIns="143075" spcFirstLastPara="1" rIns="143075" wrap="square" tIns="1430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24688" y="8230810"/>
            <a:ext cx="8875500" cy="3396600"/>
          </a:xfrm>
          <a:prstGeom prst="rect">
            <a:avLst/>
          </a:prstGeom>
        </p:spPr>
        <p:txBody>
          <a:bodyPr anchorCtr="0" anchor="t" bIns="143075" lIns="143075" spcFirstLastPara="1" rIns="143075" wrap="square" tIns="143075">
            <a:norm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825477" y="12176177"/>
            <a:ext cx="571500" cy="1027800"/>
          </a:xfrm>
          <a:prstGeom prst="rect">
            <a:avLst/>
          </a:prstGeom>
        </p:spPr>
        <p:txBody>
          <a:bodyPr anchorCtr="0" anchor="ctr" bIns="143075" lIns="143075" spcFirstLastPara="1" rIns="143075" wrap="square" tIns="14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825477" y="12176177"/>
            <a:ext cx="571500" cy="1027800"/>
          </a:xfrm>
          <a:prstGeom prst="rect">
            <a:avLst/>
          </a:prstGeom>
        </p:spPr>
        <p:txBody>
          <a:bodyPr anchorCtr="0" anchor="ctr" bIns="143075" lIns="143075" spcFirstLastPara="1" rIns="143075" wrap="square" tIns="14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24688" y="5616108"/>
            <a:ext cx="8875500" cy="2198100"/>
          </a:xfrm>
          <a:prstGeom prst="rect">
            <a:avLst/>
          </a:prstGeom>
        </p:spPr>
        <p:txBody>
          <a:bodyPr anchorCtr="0" anchor="ctr" bIns="143075" lIns="143075" spcFirstLastPara="1" rIns="143075" wrap="square" tIns="1430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825477" y="12176177"/>
            <a:ext cx="571500" cy="1027800"/>
          </a:xfrm>
          <a:prstGeom prst="rect">
            <a:avLst/>
          </a:prstGeom>
        </p:spPr>
        <p:txBody>
          <a:bodyPr anchorCtr="0" anchor="ctr" bIns="143075" lIns="143075" spcFirstLastPara="1" rIns="143075" wrap="square" tIns="14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24688" y="1162010"/>
            <a:ext cx="8875500" cy="1495500"/>
          </a:xfrm>
          <a:prstGeom prst="rect">
            <a:avLst/>
          </a:prstGeom>
        </p:spPr>
        <p:txBody>
          <a:bodyPr anchorCtr="0" anchor="t" bIns="143075" lIns="143075" spcFirstLastPara="1" rIns="143075" wrap="square" tIns="1430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24688" y="3009240"/>
            <a:ext cx="8875500" cy="8920500"/>
          </a:xfrm>
          <a:prstGeom prst="rect">
            <a:avLst/>
          </a:prstGeom>
        </p:spPr>
        <p:txBody>
          <a:bodyPr anchorCtr="0" anchor="t" bIns="143075" lIns="143075" spcFirstLastPara="1" rIns="143075" wrap="square" tIns="143075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825477" y="12176177"/>
            <a:ext cx="571500" cy="1027800"/>
          </a:xfrm>
          <a:prstGeom prst="rect">
            <a:avLst/>
          </a:prstGeom>
        </p:spPr>
        <p:txBody>
          <a:bodyPr anchorCtr="0" anchor="ctr" bIns="143075" lIns="143075" spcFirstLastPara="1" rIns="143075" wrap="square" tIns="14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24688" y="1162010"/>
            <a:ext cx="8875500" cy="1495500"/>
          </a:xfrm>
          <a:prstGeom prst="rect">
            <a:avLst/>
          </a:prstGeom>
        </p:spPr>
        <p:txBody>
          <a:bodyPr anchorCtr="0" anchor="t" bIns="143075" lIns="143075" spcFirstLastPara="1" rIns="143075" wrap="square" tIns="1430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24688" y="3009240"/>
            <a:ext cx="4166700" cy="8920500"/>
          </a:xfrm>
          <a:prstGeom prst="rect">
            <a:avLst/>
          </a:prstGeom>
        </p:spPr>
        <p:txBody>
          <a:bodyPr anchorCtr="0" anchor="t" bIns="143075" lIns="143075" spcFirstLastPara="1" rIns="143075" wrap="square" tIns="14307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033750" y="3009240"/>
            <a:ext cx="4166700" cy="8920500"/>
          </a:xfrm>
          <a:prstGeom prst="rect">
            <a:avLst/>
          </a:prstGeom>
        </p:spPr>
        <p:txBody>
          <a:bodyPr anchorCtr="0" anchor="t" bIns="143075" lIns="143075" spcFirstLastPara="1" rIns="143075" wrap="square" tIns="14307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825477" y="12176177"/>
            <a:ext cx="571500" cy="1027800"/>
          </a:xfrm>
          <a:prstGeom prst="rect">
            <a:avLst/>
          </a:prstGeom>
        </p:spPr>
        <p:txBody>
          <a:bodyPr anchorCtr="0" anchor="ctr" bIns="143075" lIns="143075" spcFirstLastPara="1" rIns="143075" wrap="square" tIns="14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24688" y="1162010"/>
            <a:ext cx="8875500" cy="1495500"/>
          </a:xfrm>
          <a:prstGeom prst="rect">
            <a:avLst/>
          </a:prstGeom>
        </p:spPr>
        <p:txBody>
          <a:bodyPr anchorCtr="0" anchor="t" bIns="143075" lIns="143075" spcFirstLastPara="1" rIns="143075" wrap="square" tIns="1430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825477" y="12176177"/>
            <a:ext cx="571500" cy="1027800"/>
          </a:xfrm>
          <a:prstGeom prst="rect">
            <a:avLst/>
          </a:prstGeom>
        </p:spPr>
        <p:txBody>
          <a:bodyPr anchorCtr="0" anchor="ctr" bIns="143075" lIns="143075" spcFirstLastPara="1" rIns="143075" wrap="square" tIns="14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24688" y="1450733"/>
            <a:ext cx="2925000" cy="1973100"/>
          </a:xfrm>
          <a:prstGeom prst="rect">
            <a:avLst/>
          </a:prstGeom>
        </p:spPr>
        <p:txBody>
          <a:bodyPr anchorCtr="0" anchor="b" bIns="143075" lIns="143075" spcFirstLastPara="1" rIns="143075" wrap="square" tIns="1430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24688" y="3628400"/>
            <a:ext cx="2925000" cy="8301900"/>
          </a:xfrm>
          <a:prstGeom prst="rect">
            <a:avLst/>
          </a:prstGeom>
        </p:spPr>
        <p:txBody>
          <a:bodyPr anchorCtr="0" anchor="t" bIns="143075" lIns="143075" spcFirstLastPara="1" rIns="143075" wrap="square" tIns="1430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825477" y="12176177"/>
            <a:ext cx="571500" cy="1027800"/>
          </a:xfrm>
          <a:prstGeom prst="rect">
            <a:avLst/>
          </a:prstGeom>
        </p:spPr>
        <p:txBody>
          <a:bodyPr anchorCtr="0" anchor="ctr" bIns="143075" lIns="143075" spcFirstLastPara="1" rIns="143075" wrap="square" tIns="14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10677" y="1175392"/>
            <a:ext cx="6633000" cy="10681500"/>
          </a:xfrm>
          <a:prstGeom prst="rect">
            <a:avLst/>
          </a:prstGeom>
        </p:spPr>
        <p:txBody>
          <a:bodyPr anchorCtr="0" anchor="ctr" bIns="143075" lIns="143075" spcFirstLastPara="1" rIns="143075" wrap="square" tIns="1430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825477" y="12176177"/>
            <a:ext cx="571500" cy="1027800"/>
          </a:xfrm>
          <a:prstGeom prst="rect">
            <a:avLst/>
          </a:prstGeom>
        </p:spPr>
        <p:txBody>
          <a:bodyPr anchorCtr="0" anchor="ctr" bIns="143075" lIns="143075" spcFirstLastPara="1" rIns="143075" wrap="square" tIns="14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762500" y="-326"/>
            <a:ext cx="4762500" cy="1343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3075" lIns="143075" spcFirstLastPara="1" rIns="143075" wrap="square" tIns="143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76563" y="3219957"/>
            <a:ext cx="4213800" cy="3870600"/>
          </a:xfrm>
          <a:prstGeom prst="rect">
            <a:avLst/>
          </a:prstGeom>
        </p:spPr>
        <p:txBody>
          <a:bodyPr anchorCtr="0" anchor="b" bIns="143075" lIns="143075" spcFirstLastPara="1" rIns="143075" wrap="square" tIns="1430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76563" y="7319140"/>
            <a:ext cx="4213800" cy="3225000"/>
          </a:xfrm>
          <a:prstGeom prst="rect">
            <a:avLst/>
          </a:prstGeom>
        </p:spPr>
        <p:txBody>
          <a:bodyPr anchorCtr="0" anchor="t" bIns="143075" lIns="143075" spcFirstLastPara="1" rIns="143075" wrap="square" tIns="1430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145313" y="1890640"/>
            <a:ext cx="3996900" cy="9648300"/>
          </a:xfrm>
          <a:prstGeom prst="rect">
            <a:avLst/>
          </a:prstGeom>
        </p:spPr>
        <p:txBody>
          <a:bodyPr anchorCtr="0" anchor="ctr" bIns="143075" lIns="143075" spcFirstLastPara="1" rIns="143075" wrap="square" tIns="143075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825477" y="12176177"/>
            <a:ext cx="571500" cy="1027800"/>
          </a:xfrm>
          <a:prstGeom prst="rect">
            <a:avLst/>
          </a:prstGeom>
        </p:spPr>
        <p:txBody>
          <a:bodyPr anchorCtr="0" anchor="ctr" bIns="143075" lIns="143075" spcFirstLastPara="1" rIns="143075" wrap="square" tIns="14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24688" y="11046501"/>
            <a:ext cx="6248700" cy="1580100"/>
          </a:xfrm>
          <a:prstGeom prst="rect">
            <a:avLst/>
          </a:prstGeom>
        </p:spPr>
        <p:txBody>
          <a:bodyPr anchorCtr="0" anchor="ctr" bIns="143075" lIns="143075" spcFirstLastPara="1" rIns="143075" wrap="square" tIns="1430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825477" y="12176177"/>
            <a:ext cx="571500" cy="1027800"/>
          </a:xfrm>
          <a:prstGeom prst="rect">
            <a:avLst/>
          </a:prstGeom>
        </p:spPr>
        <p:txBody>
          <a:bodyPr anchorCtr="0" anchor="ctr" bIns="143075" lIns="143075" spcFirstLastPara="1" rIns="143075" wrap="square" tIns="14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4688" y="1162010"/>
            <a:ext cx="8875500" cy="1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75" lIns="143075" spcFirstLastPara="1" rIns="143075" wrap="square" tIns="1430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24688" y="3009240"/>
            <a:ext cx="8875500" cy="89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75" lIns="143075" spcFirstLastPara="1" rIns="143075" wrap="square" tIns="143075">
            <a:norm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25477" y="12176177"/>
            <a:ext cx="5715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75" lIns="143075" spcFirstLastPara="1" rIns="143075" wrap="square" tIns="143075">
            <a:normAutofit/>
          </a:bodyPr>
          <a:lstStyle>
            <a:lvl1pPr lvl="0" algn="r">
              <a:buNone/>
              <a:defRPr sz="1600">
                <a:solidFill>
                  <a:schemeClr val="dk2"/>
                </a:solidFill>
              </a:defRPr>
            </a:lvl1pPr>
            <a:lvl2pPr lvl="1" algn="r">
              <a:buNone/>
              <a:defRPr sz="1600">
                <a:solidFill>
                  <a:schemeClr val="dk2"/>
                </a:solidFill>
              </a:defRPr>
            </a:lvl2pPr>
            <a:lvl3pPr lvl="2" algn="r">
              <a:buNone/>
              <a:defRPr sz="1600">
                <a:solidFill>
                  <a:schemeClr val="dk2"/>
                </a:solidFill>
              </a:defRPr>
            </a:lvl3pPr>
            <a:lvl4pPr lvl="3" algn="r">
              <a:buNone/>
              <a:defRPr sz="1600">
                <a:solidFill>
                  <a:schemeClr val="dk2"/>
                </a:solidFill>
              </a:defRPr>
            </a:lvl4pPr>
            <a:lvl5pPr lvl="4" algn="r">
              <a:buNone/>
              <a:defRPr sz="1600">
                <a:solidFill>
                  <a:schemeClr val="dk2"/>
                </a:solidFill>
              </a:defRPr>
            </a:lvl5pPr>
            <a:lvl6pPr lvl="5" algn="r">
              <a:buNone/>
              <a:defRPr sz="1600">
                <a:solidFill>
                  <a:schemeClr val="dk2"/>
                </a:solidFill>
              </a:defRPr>
            </a:lvl6pPr>
            <a:lvl7pPr lvl="6" algn="r">
              <a:buNone/>
              <a:defRPr sz="1600">
                <a:solidFill>
                  <a:schemeClr val="dk2"/>
                </a:solidFill>
              </a:defRPr>
            </a:lvl7pPr>
            <a:lvl8pPr lvl="7" algn="r">
              <a:buNone/>
              <a:defRPr sz="1600">
                <a:solidFill>
                  <a:schemeClr val="dk2"/>
                </a:solidFill>
              </a:defRPr>
            </a:lvl8pPr>
            <a:lvl9pPr lvl="8" algn="r">
              <a:buNone/>
              <a:defRPr sz="16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29725" y="9951825"/>
            <a:ext cx="4260300" cy="1123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29850" y="308175"/>
            <a:ext cx="8865300" cy="2113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33900" y="484375"/>
            <a:ext cx="5753700" cy="1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70100" y="408225"/>
            <a:ext cx="7857600" cy="16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2"/>
                </a:solidFill>
              </a:rPr>
              <a:t>Title: The name of [Your Research Topic] on [Relevant Field]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70100" y="1491533"/>
            <a:ext cx="50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Authors: [Your Name], [Co-Author’s Name]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7339250" y="1433108"/>
            <a:ext cx="664800" cy="64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30100" y="2590800"/>
            <a:ext cx="426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0B5394"/>
                </a:solidFill>
              </a:rPr>
              <a:t>Introduction:</a:t>
            </a:r>
            <a:endParaRPr sz="2800">
              <a:solidFill>
                <a:srgbClr val="0B5394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29850" y="3001725"/>
            <a:ext cx="4260300" cy="21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/>
              <a:t>[Provide a brief background of your research topic. Explain why this research is important and what problem it addresses. Clearly state your research question or hypothesis.]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/>
              <a:t>Objectives:</a:t>
            </a:r>
            <a:endParaRPr sz="1200"/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ru" sz="1200"/>
              <a:t>[Objective 1: Clearly define what you aim to achieve]</a:t>
            </a:r>
            <a:endParaRPr sz="12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ru" sz="1200"/>
              <a:t>[Objective 2: Another specific goal of your study]</a:t>
            </a:r>
            <a:endParaRPr sz="12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ru" sz="1200"/>
              <a:t>[Objective 3: If applicable, add more goals</a:t>
            </a:r>
            <a:endParaRPr sz="1200"/>
          </a:p>
        </p:txBody>
      </p:sp>
      <p:sp>
        <p:nvSpPr>
          <p:cNvPr id="62" name="Google Shape;62;p13"/>
          <p:cNvSpPr txBox="1"/>
          <p:nvPr/>
        </p:nvSpPr>
        <p:spPr>
          <a:xfrm>
            <a:off x="329850" y="5914675"/>
            <a:ext cx="42603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/>
              <a:t>[Describe the methodology used in your research. Include information about data collection, experimental setup, tools, and techniques. Use visual aids like diagrams if possible.]</a:t>
            </a:r>
            <a:endParaRPr sz="1200"/>
          </a:p>
        </p:txBody>
      </p:sp>
      <p:sp>
        <p:nvSpPr>
          <p:cNvPr id="63" name="Google Shape;63;p13"/>
          <p:cNvSpPr txBox="1"/>
          <p:nvPr/>
        </p:nvSpPr>
        <p:spPr>
          <a:xfrm>
            <a:off x="330100" y="5422925"/>
            <a:ext cx="426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0B5394"/>
                </a:solidFill>
              </a:rPr>
              <a:t>Methods:</a:t>
            </a:r>
            <a:endParaRPr sz="2800">
              <a:solidFill>
                <a:srgbClr val="0B5394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934725" y="3082550"/>
            <a:ext cx="42603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/>
              <a:t>[Summarize the key findings of your research. Include charts, graphs, or tables to illustrate your results visually. Keep text brief and support it with visuals.]</a:t>
            </a:r>
            <a:endParaRPr sz="1200"/>
          </a:p>
        </p:txBody>
      </p:sp>
      <p:sp>
        <p:nvSpPr>
          <p:cNvPr id="65" name="Google Shape;65;p13"/>
          <p:cNvSpPr txBox="1"/>
          <p:nvPr/>
        </p:nvSpPr>
        <p:spPr>
          <a:xfrm>
            <a:off x="4934975" y="2590800"/>
            <a:ext cx="426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0B5394"/>
                </a:solidFill>
              </a:rPr>
              <a:t>Results:</a:t>
            </a:r>
            <a:endParaRPr sz="2800">
              <a:solidFill>
                <a:srgbClr val="0B5394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6700" y="4080915"/>
            <a:ext cx="1808700" cy="180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800" y="4213216"/>
            <a:ext cx="1923200" cy="166037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4934650" y="5917816"/>
            <a:ext cx="426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0B5394"/>
                </a:solidFill>
              </a:rPr>
              <a:t>[Annotate every picture and graph]</a:t>
            </a:r>
            <a:endParaRPr sz="1200">
              <a:solidFill>
                <a:srgbClr val="0B5394"/>
              </a:solidFill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500" y="9494725"/>
            <a:ext cx="4191000" cy="1372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0762" y="6423016"/>
            <a:ext cx="20574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7130562" y="6423016"/>
            <a:ext cx="20574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4920762" y="7832300"/>
            <a:ext cx="20574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0562" y="7832300"/>
            <a:ext cx="2057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4934650" y="9139400"/>
            <a:ext cx="426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0B5394"/>
                </a:solidFill>
              </a:rPr>
              <a:t>[Annotate every picture and graph]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4934963" y="12243925"/>
            <a:ext cx="426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0B5394"/>
                </a:solidFill>
              </a:rPr>
              <a:t>[Annotate every picture and graph]</a:t>
            </a:r>
            <a:endParaRPr sz="1200">
              <a:solidFill>
                <a:srgbClr val="0B5394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329725" y="10008375"/>
            <a:ext cx="4260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/>
              <a:t>[Summarize the main takeaways of your research. Highlight the impact and potential applications of your findings.]</a:t>
            </a:r>
            <a:endParaRPr sz="1200"/>
          </a:p>
        </p:txBody>
      </p:sp>
      <p:sp>
        <p:nvSpPr>
          <p:cNvPr id="77" name="Google Shape;77;p13"/>
          <p:cNvSpPr txBox="1"/>
          <p:nvPr/>
        </p:nvSpPr>
        <p:spPr>
          <a:xfrm>
            <a:off x="329975" y="9516625"/>
            <a:ext cx="426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0B5394"/>
                </a:solidFill>
              </a:rPr>
              <a:t>Conclusion:</a:t>
            </a:r>
            <a:endParaRPr sz="2800">
              <a:solidFill>
                <a:srgbClr val="0B5394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770100" y="1783958"/>
            <a:ext cx="2723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900"/>
              <a:t>[Your Email Address]</a:t>
            </a:r>
            <a:br>
              <a:rPr lang="ru" sz="900"/>
            </a:br>
            <a:r>
              <a:rPr lang="ru" sz="900"/>
              <a:t>[Your Website or LinkedIn Profile, if relevant]</a:t>
            </a:r>
            <a:endParaRPr sz="900"/>
          </a:p>
        </p:txBody>
      </p:sp>
      <p:sp>
        <p:nvSpPr>
          <p:cNvPr id="79" name="Google Shape;79;p13"/>
          <p:cNvSpPr txBox="1"/>
          <p:nvPr/>
        </p:nvSpPr>
        <p:spPr>
          <a:xfrm>
            <a:off x="4934975" y="1490258"/>
            <a:ext cx="2400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Institution: [Your University/Organization]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8189308" y="1433108"/>
            <a:ext cx="664800" cy="64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6929" y="11005311"/>
            <a:ext cx="4170150" cy="12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/>
          <p:nvPr/>
        </p:nvSpPr>
        <p:spPr>
          <a:xfrm>
            <a:off x="329850" y="12457725"/>
            <a:ext cx="4260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/>
              <a:t>[Thank funding bodies, collaborators, or anyone who supported your research.]</a:t>
            </a:r>
            <a:endParaRPr sz="1200"/>
          </a:p>
        </p:txBody>
      </p:sp>
      <p:sp>
        <p:nvSpPr>
          <p:cNvPr id="83" name="Google Shape;83;p13"/>
          <p:cNvSpPr txBox="1"/>
          <p:nvPr/>
        </p:nvSpPr>
        <p:spPr>
          <a:xfrm>
            <a:off x="330100" y="11965975"/>
            <a:ext cx="426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0B5394"/>
                </a:solidFill>
              </a:rPr>
              <a:t>Acknowledgments:</a:t>
            </a:r>
            <a:endParaRPr sz="2800">
              <a:solidFill>
                <a:srgbClr val="0B5394"/>
              </a:solidFill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329850" y="7831875"/>
            <a:ext cx="42603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/>
              <a:t>[Interpret the results. Discuss their significance and how they relate to your research question. Address any unexpected findings and their possible explanations.]</a:t>
            </a:r>
            <a:endParaRPr sz="1200"/>
          </a:p>
        </p:txBody>
      </p:sp>
      <p:sp>
        <p:nvSpPr>
          <p:cNvPr id="85" name="Google Shape;85;p13"/>
          <p:cNvSpPr txBox="1"/>
          <p:nvPr/>
        </p:nvSpPr>
        <p:spPr>
          <a:xfrm>
            <a:off x="330100" y="7340125"/>
            <a:ext cx="426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0B5394"/>
                </a:solidFill>
              </a:rPr>
              <a:t>Discussion:</a:t>
            </a:r>
            <a:endParaRPr sz="2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