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3430250" cx="9525000"/>
  <p:notesSz cx="6858000" cy="9144000"/>
  <p:embeddedFontLst>
    <p:embeddedFont>
      <p:font typeface="Inter"/>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30">
          <p15:clr>
            <a:srgbClr val="747775"/>
          </p15:clr>
        </p15:guide>
        <p15:guide id="2" pos="3000">
          <p15:clr>
            <a:srgbClr val="747775"/>
          </p15:clr>
        </p15:guide>
        <p15:guide id="3" pos="208">
          <p15:clr>
            <a:srgbClr val="747775"/>
          </p15:clr>
        </p15:guide>
        <p15:guide id="4" orient="horz" pos="194">
          <p15:clr>
            <a:srgbClr val="747775"/>
          </p15:clr>
        </p15:guide>
        <p15:guide id="5" pos="5792">
          <p15:clr>
            <a:srgbClr val="747775"/>
          </p15:clr>
        </p15:guide>
        <p15:guide id="6" orient="horz" pos="8266">
          <p15:clr>
            <a:srgbClr val="747775"/>
          </p15:clr>
        </p15:guide>
        <p15:guide id="7" pos="2891">
          <p15:clr>
            <a:srgbClr val="747775"/>
          </p15:clr>
        </p15:guide>
        <p15:guide id="8" pos="3109">
          <p15:clr>
            <a:srgbClr val="747775"/>
          </p15:clr>
        </p15:guide>
        <p15:guide id="9" orient="horz" pos="816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230" orient="horz"/>
        <p:guide pos="3000"/>
        <p:guide pos="208"/>
        <p:guide pos="194" orient="horz"/>
        <p:guide pos="5792"/>
        <p:guide pos="8266" orient="horz"/>
        <p:guide pos="2891"/>
        <p:guide pos="3109"/>
        <p:guide pos="816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Inter-boldItalic.fntdata"/><Relationship Id="rId9"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Inter-regular.fntdata"/><Relationship Id="rId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3365" y="685800"/>
            <a:ext cx="2431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c56065afb_0_161:notes"/>
          <p:cNvSpPr/>
          <p:nvPr>
            <p:ph idx="2" type="sldImg"/>
          </p:nvPr>
        </p:nvSpPr>
        <p:spPr>
          <a:xfrm>
            <a:off x="2213365" y="685800"/>
            <a:ext cx="2431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c56065af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24696" y="1944168"/>
            <a:ext cx="8875500" cy="53595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p:txBody>
      </p:sp>
      <p:sp>
        <p:nvSpPr>
          <p:cNvPr id="11" name="Google Shape;11;p2"/>
          <p:cNvSpPr txBox="1"/>
          <p:nvPr>
            <p:ph idx="1" type="subTitle"/>
          </p:nvPr>
        </p:nvSpPr>
        <p:spPr>
          <a:xfrm>
            <a:off x="324688" y="7400215"/>
            <a:ext cx="8875500" cy="2069700"/>
          </a:xfrm>
          <a:prstGeom prst="rect">
            <a:avLst/>
          </a:prstGeom>
        </p:spPr>
        <p:txBody>
          <a:bodyPr anchorCtr="0" anchor="t" bIns="143075" lIns="143075" spcFirstLastPara="1" rIns="143075" wrap="square" tIns="143075">
            <a:norm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p:txBody>
      </p:sp>
      <p:sp>
        <p:nvSpPr>
          <p:cNvPr id="12" name="Google Shape;12;p2"/>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24688" y="2888215"/>
            <a:ext cx="8875500" cy="51270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18800"/>
              <a:buNone/>
              <a:defRPr sz="18800"/>
            </a:lvl1pPr>
            <a:lvl2pPr lvl="1" algn="ctr">
              <a:spcBef>
                <a:spcPts val="0"/>
              </a:spcBef>
              <a:spcAft>
                <a:spcPts val="0"/>
              </a:spcAft>
              <a:buSzPts val="18800"/>
              <a:buNone/>
              <a:defRPr sz="18800"/>
            </a:lvl2pPr>
            <a:lvl3pPr lvl="2" algn="ctr">
              <a:spcBef>
                <a:spcPts val="0"/>
              </a:spcBef>
              <a:spcAft>
                <a:spcPts val="0"/>
              </a:spcAft>
              <a:buSzPts val="18800"/>
              <a:buNone/>
              <a:defRPr sz="18800"/>
            </a:lvl3pPr>
            <a:lvl4pPr lvl="3" algn="ctr">
              <a:spcBef>
                <a:spcPts val="0"/>
              </a:spcBef>
              <a:spcAft>
                <a:spcPts val="0"/>
              </a:spcAft>
              <a:buSzPts val="18800"/>
              <a:buNone/>
              <a:defRPr sz="18800"/>
            </a:lvl4pPr>
            <a:lvl5pPr lvl="4" algn="ctr">
              <a:spcBef>
                <a:spcPts val="0"/>
              </a:spcBef>
              <a:spcAft>
                <a:spcPts val="0"/>
              </a:spcAft>
              <a:buSzPts val="18800"/>
              <a:buNone/>
              <a:defRPr sz="18800"/>
            </a:lvl5pPr>
            <a:lvl6pPr lvl="5" algn="ctr">
              <a:spcBef>
                <a:spcPts val="0"/>
              </a:spcBef>
              <a:spcAft>
                <a:spcPts val="0"/>
              </a:spcAft>
              <a:buSzPts val="18800"/>
              <a:buNone/>
              <a:defRPr sz="18800"/>
            </a:lvl6pPr>
            <a:lvl7pPr lvl="6" algn="ctr">
              <a:spcBef>
                <a:spcPts val="0"/>
              </a:spcBef>
              <a:spcAft>
                <a:spcPts val="0"/>
              </a:spcAft>
              <a:buSzPts val="18800"/>
              <a:buNone/>
              <a:defRPr sz="18800"/>
            </a:lvl7pPr>
            <a:lvl8pPr lvl="7" algn="ctr">
              <a:spcBef>
                <a:spcPts val="0"/>
              </a:spcBef>
              <a:spcAft>
                <a:spcPts val="0"/>
              </a:spcAft>
              <a:buSzPts val="18800"/>
              <a:buNone/>
              <a:defRPr sz="18800"/>
            </a:lvl8pPr>
            <a:lvl9pPr lvl="8" algn="ctr">
              <a:spcBef>
                <a:spcPts val="0"/>
              </a:spcBef>
              <a:spcAft>
                <a:spcPts val="0"/>
              </a:spcAft>
              <a:buSzPts val="18800"/>
              <a:buNone/>
              <a:defRPr sz="18800"/>
            </a:lvl9pPr>
          </a:lstStyle>
          <a:p>
            <a:r>
              <a:t>xx%</a:t>
            </a:r>
          </a:p>
        </p:txBody>
      </p:sp>
      <p:sp>
        <p:nvSpPr>
          <p:cNvPr id="46" name="Google Shape;46;p11"/>
          <p:cNvSpPr txBox="1"/>
          <p:nvPr>
            <p:ph idx="1" type="body"/>
          </p:nvPr>
        </p:nvSpPr>
        <p:spPr>
          <a:xfrm>
            <a:off x="324688" y="8230810"/>
            <a:ext cx="8875500" cy="3396600"/>
          </a:xfrm>
          <a:prstGeom prst="rect">
            <a:avLst/>
          </a:prstGeom>
        </p:spPr>
        <p:txBody>
          <a:bodyPr anchorCtr="0" anchor="t" bIns="143075" lIns="143075" spcFirstLastPara="1" rIns="143075" wrap="square" tIns="143075">
            <a:normAutofit/>
          </a:bodyPr>
          <a:lstStyle>
            <a:lvl1pPr indent="-406400" lvl="0" marL="457200" algn="ctr">
              <a:spcBef>
                <a:spcPts val="0"/>
              </a:spcBef>
              <a:spcAft>
                <a:spcPts val="0"/>
              </a:spcAft>
              <a:buSzPts val="28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47" name="Google Shape;47;p11"/>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4688" y="5616108"/>
            <a:ext cx="8875500" cy="2198100"/>
          </a:xfrm>
          <a:prstGeom prst="rect">
            <a:avLst/>
          </a:prstGeom>
        </p:spPr>
        <p:txBody>
          <a:bodyPr anchorCtr="0" anchor="ctr" bIns="143075" lIns="143075" spcFirstLastPara="1" rIns="143075" wrap="square" tIns="143075">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15" name="Google Shape;15;p3"/>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18" name="Google Shape;18;p4"/>
          <p:cNvSpPr txBox="1"/>
          <p:nvPr>
            <p:ph idx="1" type="body"/>
          </p:nvPr>
        </p:nvSpPr>
        <p:spPr>
          <a:xfrm>
            <a:off x="324688" y="3009240"/>
            <a:ext cx="8875500" cy="8920500"/>
          </a:xfrm>
          <a:prstGeom prst="rect">
            <a:avLst/>
          </a:prstGeom>
        </p:spPr>
        <p:txBody>
          <a:bodyPr anchorCtr="0" anchor="t" bIns="143075" lIns="143075" spcFirstLastPara="1" rIns="143075" wrap="square" tIns="1430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9" name="Google Shape;19;p4"/>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2" name="Google Shape;22;p5"/>
          <p:cNvSpPr txBox="1"/>
          <p:nvPr>
            <p:ph idx="1" type="body"/>
          </p:nvPr>
        </p:nvSpPr>
        <p:spPr>
          <a:xfrm>
            <a:off x="324688" y="3009240"/>
            <a:ext cx="4166700" cy="8920500"/>
          </a:xfrm>
          <a:prstGeom prst="rect">
            <a:avLst/>
          </a:prstGeom>
        </p:spPr>
        <p:txBody>
          <a:bodyPr anchorCtr="0" anchor="t" bIns="143075" lIns="143075" spcFirstLastPara="1" rIns="143075" wrap="square" tIns="1430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3" name="Google Shape;23;p5"/>
          <p:cNvSpPr txBox="1"/>
          <p:nvPr>
            <p:ph idx="2" type="body"/>
          </p:nvPr>
        </p:nvSpPr>
        <p:spPr>
          <a:xfrm>
            <a:off x="5033750" y="3009240"/>
            <a:ext cx="4166700" cy="8920500"/>
          </a:xfrm>
          <a:prstGeom prst="rect">
            <a:avLst/>
          </a:prstGeom>
        </p:spPr>
        <p:txBody>
          <a:bodyPr anchorCtr="0" anchor="t" bIns="143075" lIns="143075" spcFirstLastPara="1" rIns="143075" wrap="square" tIns="1430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4" name="Google Shape;24;p5"/>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7" name="Google Shape;27;p6"/>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24688" y="1450733"/>
            <a:ext cx="2925000" cy="1973100"/>
          </a:xfrm>
          <a:prstGeom prst="rect">
            <a:avLst/>
          </a:prstGeom>
        </p:spPr>
        <p:txBody>
          <a:bodyPr anchorCtr="0" anchor="b" bIns="143075" lIns="143075" spcFirstLastPara="1" rIns="143075" wrap="square" tIns="143075">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p:txBody>
      </p:sp>
      <p:sp>
        <p:nvSpPr>
          <p:cNvPr id="30" name="Google Shape;30;p7"/>
          <p:cNvSpPr txBox="1"/>
          <p:nvPr>
            <p:ph idx="1" type="body"/>
          </p:nvPr>
        </p:nvSpPr>
        <p:spPr>
          <a:xfrm>
            <a:off x="324688" y="3628400"/>
            <a:ext cx="2925000" cy="8301900"/>
          </a:xfrm>
          <a:prstGeom prst="rect">
            <a:avLst/>
          </a:prstGeom>
        </p:spPr>
        <p:txBody>
          <a:bodyPr anchorCtr="0" anchor="t" bIns="143075" lIns="143075" spcFirstLastPara="1" rIns="143075" wrap="square" tIns="143075">
            <a:normAutofit/>
          </a:bodyPr>
          <a:lstStyle>
            <a:lvl1pPr indent="-349250" lvl="0" marL="457200">
              <a:spcBef>
                <a:spcPts val="0"/>
              </a:spcBef>
              <a:spcAft>
                <a:spcPts val="0"/>
              </a:spcAft>
              <a:buSzPts val="1900"/>
              <a:buChar char="●"/>
              <a:defRPr sz="19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31" name="Google Shape;31;p7"/>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10677" y="1175392"/>
            <a:ext cx="6633000" cy="10681500"/>
          </a:xfrm>
          <a:prstGeom prst="rect">
            <a:avLst/>
          </a:prstGeom>
        </p:spPr>
        <p:txBody>
          <a:bodyPr anchorCtr="0" anchor="ctr" bIns="143075" lIns="143075" spcFirstLastPara="1" rIns="143075" wrap="square" tIns="143075">
            <a:norm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p:txBody>
      </p:sp>
      <p:sp>
        <p:nvSpPr>
          <p:cNvPr id="34" name="Google Shape;34;p8"/>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762500" y="-326"/>
            <a:ext cx="4762500" cy="13430100"/>
          </a:xfrm>
          <a:prstGeom prst="rect">
            <a:avLst/>
          </a:prstGeom>
          <a:solidFill>
            <a:schemeClr val="lt2"/>
          </a:solidFill>
          <a:ln>
            <a:noFill/>
          </a:ln>
        </p:spPr>
        <p:txBody>
          <a:bodyPr anchorCtr="0" anchor="ctr" bIns="143075" lIns="143075" spcFirstLastPara="1" rIns="143075" wrap="square" tIns="1430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76563" y="3219957"/>
            <a:ext cx="4213800" cy="38706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38" name="Google Shape;38;p9"/>
          <p:cNvSpPr txBox="1"/>
          <p:nvPr>
            <p:ph idx="1" type="subTitle"/>
          </p:nvPr>
        </p:nvSpPr>
        <p:spPr>
          <a:xfrm>
            <a:off x="276563" y="7319140"/>
            <a:ext cx="4213800" cy="3225000"/>
          </a:xfrm>
          <a:prstGeom prst="rect">
            <a:avLst/>
          </a:prstGeom>
        </p:spPr>
        <p:txBody>
          <a:bodyPr anchorCtr="0" anchor="t" bIns="143075" lIns="143075" spcFirstLastPara="1" rIns="143075" wrap="square" tIns="143075">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39" name="Google Shape;39;p9"/>
          <p:cNvSpPr txBox="1"/>
          <p:nvPr>
            <p:ph idx="2" type="body"/>
          </p:nvPr>
        </p:nvSpPr>
        <p:spPr>
          <a:xfrm>
            <a:off x="5145313" y="1890640"/>
            <a:ext cx="3996900" cy="9648300"/>
          </a:xfrm>
          <a:prstGeom prst="rect">
            <a:avLst/>
          </a:prstGeom>
        </p:spPr>
        <p:txBody>
          <a:bodyPr anchorCtr="0" anchor="ctr" bIns="143075" lIns="143075" spcFirstLastPara="1" rIns="143075" wrap="square" tIns="1430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40" name="Google Shape;40;p9"/>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24688" y="11046501"/>
            <a:ext cx="6248700" cy="1580100"/>
          </a:xfrm>
          <a:prstGeom prst="rect">
            <a:avLst/>
          </a:prstGeom>
        </p:spPr>
        <p:txBody>
          <a:bodyPr anchorCtr="0" anchor="ctr" bIns="143075" lIns="143075" spcFirstLastPara="1" rIns="143075" wrap="square" tIns="143075">
            <a:normAutofit/>
          </a:bodyPr>
          <a:lstStyle>
            <a:lvl1pPr indent="-228600" lvl="0" marL="457200">
              <a:lnSpc>
                <a:spcPct val="100000"/>
              </a:lnSpc>
              <a:spcBef>
                <a:spcPts val="0"/>
              </a:spcBef>
              <a:spcAft>
                <a:spcPts val="0"/>
              </a:spcAft>
              <a:buSzPts val="2800"/>
              <a:buNone/>
              <a:defRPr/>
            </a:lvl1pPr>
          </a:lstStyle>
          <a:p/>
        </p:txBody>
      </p:sp>
      <p:sp>
        <p:nvSpPr>
          <p:cNvPr id="43" name="Google Shape;43;p10"/>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688" y="1162010"/>
            <a:ext cx="8875500" cy="1495500"/>
          </a:xfrm>
          <a:prstGeom prst="rect">
            <a:avLst/>
          </a:prstGeom>
          <a:noFill/>
          <a:ln>
            <a:noFill/>
          </a:ln>
        </p:spPr>
        <p:txBody>
          <a:bodyPr anchorCtr="0" anchor="t" bIns="143075" lIns="143075" spcFirstLastPara="1" rIns="143075" wrap="square" tIns="143075">
            <a:normAutofit/>
          </a:bodyPr>
          <a:lstStyle>
            <a:lvl1pPr lvl="0">
              <a:spcBef>
                <a:spcPts val="0"/>
              </a:spcBef>
              <a:spcAft>
                <a:spcPts val="0"/>
              </a:spcAft>
              <a:buClr>
                <a:schemeClr val="dk1"/>
              </a:buClr>
              <a:buSzPts val="4400"/>
              <a:buNone/>
              <a:defRPr sz="4400">
                <a:solidFill>
                  <a:schemeClr val="dk1"/>
                </a:solidFill>
              </a:defRPr>
            </a:lvl1pPr>
            <a:lvl2pPr lvl="1">
              <a:spcBef>
                <a:spcPts val="0"/>
              </a:spcBef>
              <a:spcAft>
                <a:spcPts val="0"/>
              </a:spcAft>
              <a:buClr>
                <a:schemeClr val="dk1"/>
              </a:buClr>
              <a:buSzPts val="4400"/>
              <a:buNone/>
              <a:defRPr sz="4400">
                <a:solidFill>
                  <a:schemeClr val="dk1"/>
                </a:solidFill>
              </a:defRPr>
            </a:lvl2pPr>
            <a:lvl3pPr lvl="2">
              <a:spcBef>
                <a:spcPts val="0"/>
              </a:spcBef>
              <a:spcAft>
                <a:spcPts val="0"/>
              </a:spcAft>
              <a:buClr>
                <a:schemeClr val="dk1"/>
              </a:buClr>
              <a:buSzPts val="4400"/>
              <a:buNone/>
              <a:defRPr sz="4400">
                <a:solidFill>
                  <a:schemeClr val="dk1"/>
                </a:solidFill>
              </a:defRPr>
            </a:lvl3pPr>
            <a:lvl4pPr lvl="3">
              <a:spcBef>
                <a:spcPts val="0"/>
              </a:spcBef>
              <a:spcAft>
                <a:spcPts val="0"/>
              </a:spcAft>
              <a:buClr>
                <a:schemeClr val="dk1"/>
              </a:buClr>
              <a:buSzPts val="4400"/>
              <a:buNone/>
              <a:defRPr sz="4400">
                <a:solidFill>
                  <a:schemeClr val="dk1"/>
                </a:solidFill>
              </a:defRPr>
            </a:lvl4pPr>
            <a:lvl5pPr lvl="4">
              <a:spcBef>
                <a:spcPts val="0"/>
              </a:spcBef>
              <a:spcAft>
                <a:spcPts val="0"/>
              </a:spcAft>
              <a:buClr>
                <a:schemeClr val="dk1"/>
              </a:buClr>
              <a:buSzPts val="4400"/>
              <a:buNone/>
              <a:defRPr sz="4400">
                <a:solidFill>
                  <a:schemeClr val="dk1"/>
                </a:solidFill>
              </a:defRPr>
            </a:lvl5pPr>
            <a:lvl6pPr lvl="5">
              <a:spcBef>
                <a:spcPts val="0"/>
              </a:spcBef>
              <a:spcAft>
                <a:spcPts val="0"/>
              </a:spcAft>
              <a:buClr>
                <a:schemeClr val="dk1"/>
              </a:buClr>
              <a:buSzPts val="4400"/>
              <a:buNone/>
              <a:defRPr sz="4400">
                <a:solidFill>
                  <a:schemeClr val="dk1"/>
                </a:solidFill>
              </a:defRPr>
            </a:lvl6pPr>
            <a:lvl7pPr lvl="6">
              <a:spcBef>
                <a:spcPts val="0"/>
              </a:spcBef>
              <a:spcAft>
                <a:spcPts val="0"/>
              </a:spcAft>
              <a:buClr>
                <a:schemeClr val="dk1"/>
              </a:buClr>
              <a:buSzPts val="4400"/>
              <a:buNone/>
              <a:defRPr sz="4400">
                <a:solidFill>
                  <a:schemeClr val="dk1"/>
                </a:solidFill>
              </a:defRPr>
            </a:lvl7pPr>
            <a:lvl8pPr lvl="7">
              <a:spcBef>
                <a:spcPts val="0"/>
              </a:spcBef>
              <a:spcAft>
                <a:spcPts val="0"/>
              </a:spcAft>
              <a:buClr>
                <a:schemeClr val="dk1"/>
              </a:buClr>
              <a:buSzPts val="4400"/>
              <a:buNone/>
              <a:defRPr sz="4400">
                <a:solidFill>
                  <a:schemeClr val="dk1"/>
                </a:solidFill>
              </a:defRPr>
            </a:lvl8pPr>
            <a:lvl9pPr lvl="8">
              <a:spcBef>
                <a:spcPts val="0"/>
              </a:spcBef>
              <a:spcAft>
                <a:spcPts val="0"/>
              </a:spcAft>
              <a:buClr>
                <a:schemeClr val="dk1"/>
              </a:buClr>
              <a:buSzPts val="4400"/>
              <a:buNone/>
              <a:defRPr sz="4400">
                <a:solidFill>
                  <a:schemeClr val="dk1"/>
                </a:solidFill>
              </a:defRPr>
            </a:lvl9pPr>
          </a:lstStyle>
          <a:p/>
        </p:txBody>
      </p:sp>
      <p:sp>
        <p:nvSpPr>
          <p:cNvPr id="7" name="Google Shape;7;p1"/>
          <p:cNvSpPr txBox="1"/>
          <p:nvPr>
            <p:ph idx="1" type="body"/>
          </p:nvPr>
        </p:nvSpPr>
        <p:spPr>
          <a:xfrm>
            <a:off x="324688" y="3009240"/>
            <a:ext cx="8875500" cy="8920500"/>
          </a:xfrm>
          <a:prstGeom prst="rect">
            <a:avLst/>
          </a:prstGeom>
          <a:noFill/>
          <a:ln>
            <a:noFill/>
          </a:ln>
        </p:spPr>
        <p:txBody>
          <a:bodyPr anchorCtr="0" anchor="t" bIns="143075" lIns="143075" spcFirstLastPara="1" rIns="143075" wrap="square" tIns="143075">
            <a:normAutofit/>
          </a:bodyPr>
          <a:lstStyle>
            <a:lvl1pPr indent="-406400" lvl="0" marL="457200">
              <a:lnSpc>
                <a:spcPct val="115000"/>
              </a:lnSpc>
              <a:spcBef>
                <a:spcPts val="0"/>
              </a:spcBef>
              <a:spcAft>
                <a:spcPts val="0"/>
              </a:spcAft>
              <a:buClr>
                <a:schemeClr val="dk2"/>
              </a:buClr>
              <a:buSzPts val="2800"/>
              <a:buChar char="●"/>
              <a:defRPr sz="2800">
                <a:solidFill>
                  <a:schemeClr val="dk2"/>
                </a:solidFill>
              </a:defRPr>
            </a:lvl1pPr>
            <a:lvl2pPr indent="-368300" lvl="1" marL="914400">
              <a:lnSpc>
                <a:spcPct val="115000"/>
              </a:lnSpc>
              <a:spcBef>
                <a:spcPts val="0"/>
              </a:spcBef>
              <a:spcAft>
                <a:spcPts val="0"/>
              </a:spcAft>
              <a:buClr>
                <a:schemeClr val="dk2"/>
              </a:buClr>
              <a:buSzPts val="2200"/>
              <a:buChar char="○"/>
              <a:defRPr sz="2200">
                <a:solidFill>
                  <a:schemeClr val="dk2"/>
                </a:solidFill>
              </a:defRPr>
            </a:lvl2pPr>
            <a:lvl3pPr indent="-368300" lvl="2" marL="1371600">
              <a:lnSpc>
                <a:spcPct val="115000"/>
              </a:lnSpc>
              <a:spcBef>
                <a:spcPts val="0"/>
              </a:spcBef>
              <a:spcAft>
                <a:spcPts val="0"/>
              </a:spcAft>
              <a:buClr>
                <a:schemeClr val="dk2"/>
              </a:buClr>
              <a:buSzPts val="2200"/>
              <a:buChar char="■"/>
              <a:defRPr sz="2200">
                <a:solidFill>
                  <a:schemeClr val="dk2"/>
                </a:solidFill>
              </a:defRPr>
            </a:lvl3pPr>
            <a:lvl4pPr indent="-368300" lvl="3" marL="1828800">
              <a:lnSpc>
                <a:spcPct val="115000"/>
              </a:lnSpc>
              <a:spcBef>
                <a:spcPts val="0"/>
              </a:spcBef>
              <a:spcAft>
                <a:spcPts val="0"/>
              </a:spcAft>
              <a:buClr>
                <a:schemeClr val="dk2"/>
              </a:buClr>
              <a:buSzPts val="2200"/>
              <a:buChar char="●"/>
              <a:defRPr sz="2200">
                <a:solidFill>
                  <a:schemeClr val="dk2"/>
                </a:solidFill>
              </a:defRPr>
            </a:lvl4pPr>
            <a:lvl5pPr indent="-368300" lvl="4" marL="2286000">
              <a:lnSpc>
                <a:spcPct val="115000"/>
              </a:lnSpc>
              <a:spcBef>
                <a:spcPts val="0"/>
              </a:spcBef>
              <a:spcAft>
                <a:spcPts val="0"/>
              </a:spcAft>
              <a:buClr>
                <a:schemeClr val="dk2"/>
              </a:buClr>
              <a:buSzPts val="2200"/>
              <a:buChar char="○"/>
              <a:defRPr sz="2200">
                <a:solidFill>
                  <a:schemeClr val="dk2"/>
                </a:solidFill>
              </a:defRPr>
            </a:lvl5pPr>
            <a:lvl6pPr indent="-368300" lvl="5" marL="2743200">
              <a:lnSpc>
                <a:spcPct val="115000"/>
              </a:lnSpc>
              <a:spcBef>
                <a:spcPts val="0"/>
              </a:spcBef>
              <a:spcAft>
                <a:spcPts val="0"/>
              </a:spcAft>
              <a:buClr>
                <a:schemeClr val="dk2"/>
              </a:buClr>
              <a:buSzPts val="2200"/>
              <a:buChar char="■"/>
              <a:defRPr sz="2200">
                <a:solidFill>
                  <a:schemeClr val="dk2"/>
                </a:solidFill>
              </a:defRPr>
            </a:lvl6pPr>
            <a:lvl7pPr indent="-368300" lvl="6" marL="3200400">
              <a:lnSpc>
                <a:spcPct val="115000"/>
              </a:lnSpc>
              <a:spcBef>
                <a:spcPts val="0"/>
              </a:spcBef>
              <a:spcAft>
                <a:spcPts val="0"/>
              </a:spcAft>
              <a:buClr>
                <a:schemeClr val="dk2"/>
              </a:buClr>
              <a:buSzPts val="2200"/>
              <a:buChar char="●"/>
              <a:defRPr sz="2200">
                <a:solidFill>
                  <a:schemeClr val="dk2"/>
                </a:solidFill>
              </a:defRPr>
            </a:lvl7pPr>
            <a:lvl8pPr indent="-368300" lvl="7" marL="3657600">
              <a:lnSpc>
                <a:spcPct val="115000"/>
              </a:lnSpc>
              <a:spcBef>
                <a:spcPts val="0"/>
              </a:spcBef>
              <a:spcAft>
                <a:spcPts val="0"/>
              </a:spcAft>
              <a:buClr>
                <a:schemeClr val="dk2"/>
              </a:buClr>
              <a:buSzPts val="2200"/>
              <a:buChar char="○"/>
              <a:defRPr sz="2200">
                <a:solidFill>
                  <a:schemeClr val="dk2"/>
                </a:solidFill>
              </a:defRPr>
            </a:lvl8pPr>
            <a:lvl9pPr indent="-368300" lvl="8" marL="4114800">
              <a:lnSpc>
                <a:spcPct val="115000"/>
              </a:lnSpc>
              <a:spcBef>
                <a:spcPts val="0"/>
              </a:spcBef>
              <a:spcAft>
                <a:spcPts val="0"/>
              </a:spcAft>
              <a:buClr>
                <a:schemeClr val="dk2"/>
              </a:buClr>
              <a:buSzPts val="2200"/>
              <a:buChar char="■"/>
              <a:defRPr sz="2200">
                <a:solidFill>
                  <a:schemeClr val="dk2"/>
                </a:solidFill>
              </a:defRPr>
            </a:lvl9pPr>
          </a:lstStyle>
          <a:p/>
        </p:txBody>
      </p:sp>
      <p:sp>
        <p:nvSpPr>
          <p:cNvPr id="8" name="Google Shape;8;p1"/>
          <p:cNvSpPr txBox="1"/>
          <p:nvPr>
            <p:ph idx="12" type="sldNum"/>
          </p:nvPr>
        </p:nvSpPr>
        <p:spPr>
          <a:xfrm>
            <a:off x="8825477" y="12176177"/>
            <a:ext cx="571500" cy="1027800"/>
          </a:xfrm>
          <a:prstGeom prst="rect">
            <a:avLst/>
          </a:prstGeom>
          <a:noFill/>
          <a:ln>
            <a:noFill/>
          </a:ln>
        </p:spPr>
        <p:txBody>
          <a:bodyPr anchorCtr="0" anchor="ctr" bIns="143075" lIns="143075" spcFirstLastPara="1" rIns="143075" wrap="square" tIns="143075">
            <a:norm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29850" y="308175"/>
            <a:ext cx="4432800" cy="2627700"/>
          </a:xfrm>
          <a:prstGeom prst="rect">
            <a:avLst/>
          </a:prstGeom>
          <a:solidFill>
            <a:srgbClr val="99DFA9"/>
          </a:solidFill>
          <a:ln cap="flat" cmpd="sng" w="9525">
            <a:solidFill>
              <a:srgbClr val="99DF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29850" y="308175"/>
            <a:ext cx="4432800" cy="199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2300">
                <a:solidFill>
                  <a:schemeClr val="dk2"/>
                </a:solidFill>
                <a:latin typeface="Inter"/>
                <a:ea typeface="Inter"/>
                <a:cs typeface="Inter"/>
                <a:sym typeface="Inter"/>
              </a:rPr>
              <a:t>Title: The name of [Your Research Topic] on [Relevant Field]</a:t>
            </a:r>
            <a:endParaRPr sz="2300">
              <a:solidFill>
                <a:schemeClr val="dk2"/>
              </a:solidFill>
              <a:latin typeface="Inter"/>
              <a:ea typeface="Inter"/>
              <a:cs typeface="Inter"/>
              <a:sym typeface="Inter"/>
            </a:endParaRPr>
          </a:p>
          <a:p>
            <a:pPr indent="0" lvl="0" marL="0" rtl="0" algn="l">
              <a:spcBef>
                <a:spcPts val="1200"/>
              </a:spcBef>
              <a:spcAft>
                <a:spcPts val="0"/>
              </a:spcAft>
              <a:buNone/>
            </a:pPr>
            <a:r>
              <a:t/>
            </a:r>
            <a:endParaRPr sz="2800">
              <a:solidFill>
                <a:schemeClr val="dk2"/>
              </a:solidFill>
              <a:latin typeface="Inter"/>
              <a:ea typeface="Inter"/>
              <a:cs typeface="Inter"/>
              <a:sym typeface="Inter"/>
            </a:endParaRPr>
          </a:p>
        </p:txBody>
      </p:sp>
      <p:sp>
        <p:nvSpPr>
          <p:cNvPr id="56" name="Google Shape;56;p13"/>
          <p:cNvSpPr txBox="1"/>
          <p:nvPr/>
        </p:nvSpPr>
        <p:spPr>
          <a:xfrm>
            <a:off x="329850" y="1650775"/>
            <a:ext cx="410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a:latin typeface="Inter"/>
                <a:ea typeface="Inter"/>
                <a:cs typeface="Inter"/>
                <a:sym typeface="Inter"/>
              </a:rPr>
              <a:t>Authors: [Your Name], [Co-Author’s Name]</a:t>
            </a:r>
            <a:endParaRPr>
              <a:latin typeface="Inter"/>
              <a:ea typeface="Inter"/>
              <a:cs typeface="Inter"/>
              <a:sym typeface="Inter"/>
            </a:endParaRPr>
          </a:p>
        </p:txBody>
      </p:sp>
      <p:sp>
        <p:nvSpPr>
          <p:cNvPr id="57" name="Google Shape;57;p13"/>
          <p:cNvSpPr/>
          <p:nvPr/>
        </p:nvSpPr>
        <p:spPr>
          <a:xfrm>
            <a:off x="3822775" y="2019358"/>
            <a:ext cx="664800" cy="6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nvSpPr>
        <p:spPr>
          <a:xfrm>
            <a:off x="330100" y="3359900"/>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latin typeface="Inter"/>
                <a:ea typeface="Inter"/>
                <a:cs typeface="Inter"/>
                <a:sym typeface="Inter"/>
              </a:rPr>
              <a:t>Introduction:</a:t>
            </a:r>
            <a:endParaRPr sz="2800">
              <a:solidFill>
                <a:srgbClr val="38761D"/>
              </a:solidFill>
              <a:latin typeface="Inter"/>
              <a:ea typeface="Inter"/>
              <a:cs typeface="Inter"/>
              <a:sym typeface="Inter"/>
            </a:endParaRPr>
          </a:p>
        </p:txBody>
      </p:sp>
      <p:sp>
        <p:nvSpPr>
          <p:cNvPr id="59" name="Google Shape;59;p13"/>
          <p:cNvSpPr txBox="1"/>
          <p:nvPr/>
        </p:nvSpPr>
        <p:spPr>
          <a:xfrm>
            <a:off x="329850" y="3770825"/>
            <a:ext cx="4260300" cy="237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200">
                <a:latin typeface="Inter"/>
                <a:ea typeface="Inter"/>
                <a:cs typeface="Inter"/>
                <a:sym typeface="Inter"/>
              </a:rPr>
              <a:t>[Provide a brief background of your research topic. Explain why this research is important and what problem it addresses. Clearly state your research question or hypothesis.]</a:t>
            </a:r>
            <a:endParaRPr sz="1200">
              <a:latin typeface="Inter"/>
              <a:ea typeface="Inter"/>
              <a:cs typeface="Inter"/>
              <a:sym typeface="Inter"/>
            </a:endParaRPr>
          </a:p>
          <a:p>
            <a:pPr indent="0" lvl="0" marL="0" rtl="0" algn="l">
              <a:lnSpc>
                <a:spcPct val="115000"/>
              </a:lnSpc>
              <a:spcBef>
                <a:spcPts val="1200"/>
              </a:spcBef>
              <a:spcAft>
                <a:spcPts val="0"/>
              </a:spcAft>
              <a:buNone/>
            </a:pPr>
            <a:r>
              <a:rPr lang="ru" sz="1200">
                <a:latin typeface="Inter"/>
                <a:ea typeface="Inter"/>
                <a:cs typeface="Inter"/>
                <a:sym typeface="Inter"/>
              </a:rPr>
              <a:t>Objectives:</a:t>
            </a:r>
            <a:endParaRPr sz="1200">
              <a:latin typeface="Inter"/>
              <a:ea typeface="Inter"/>
              <a:cs typeface="Inter"/>
              <a:sym typeface="Inter"/>
            </a:endParaRPr>
          </a:p>
          <a:p>
            <a:pPr indent="-285750" lvl="0" marL="457200" rtl="0" algn="l">
              <a:lnSpc>
                <a:spcPct val="115000"/>
              </a:lnSpc>
              <a:spcBef>
                <a:spcPts val="1200"/>
              </a:spcBef>
              <a:spcAft>
                <a:spcPts val="0"/>
              </a:spcAft>
              <a:buClr>
                <a:schemeClr val="dk1"/>
              </a:buClr>
              <a:buSzPts val="900"/>
              <a:buFont typeface="Inter"/>
              <a:buChar char="●"/>
            </a:pPr>
            <a:r>
              <a:rPr lang="ru" sz="1200">
                <a:latin typeface="Inter"/>
                <a:ea typeface="Inter"/>
                <a:cs typeface="Inter"/>
                <a:sym typeface="Inter"/>
              </a:rPr>
              <a:t>[Objective 1: Clearly define what you aim to achieve]</a:t>
            </a:r>
            <a:endParaRPr sz="1200">
              <a:latin typeface="Inter"/>
              <a:ea typeface="Inter"/>
              <a:cs typeface="Inter"/>
              <a:sym typeface="Inter"/>
            </a:endParaRPr>
          </a:p>
          <a:p>
            <a:pPr indent="-285750" lvl="0" marL="457200" rtl="0" algn="l">
              <a:lnSpc>
                <a:spcPct val="115000"/>
              </a:lnSpc>
              <a:spcBef>
                <a:spcPts val="0"/>
              </a:spcBef>
              <a:spcAft>
                <a:spcPts val="0"/>
              </a:spcAft>
              <a:buClr>
                <a:schemeClr val="dk1"/>
              </a:buClr>
              <a:buSzPts val="900"/>
              <a:buFont typeface="Inter"/>
              <a:buChar char="●"/>
            </a:pPr>
            <a:r>
              <a:rPr lang="ru" sz="1200">
                <a:latin typeface="Inter"/>
                <a:ea typeface="Inter"/>
                <a:cs typeface="Inter"/>
                <a:sym typeface="Inter"/>
              </a:rPr>
              <a:t>[Objective 2: Another specific goal of your study]</a:t>
            </a:r>
            <a:endParaRPr sz="1200">
              <a:latin typeface="Inter"/>
              <a:ea typeface="Inter"/>
              <a:cs typeface="Inter"/>
              <a:sym typeface="Inter"/>
            </a:endParaRPr>
          </a:p>
          <a:p>
            <a:pPr indent="-285750" lvl="0" marL="457200" rtl="0" algn="l">
              <a:lnSpc>
                <a:spcPct val="115000"/>
              </a:lnSpc>
              <a:spcBef>
                <a:spcPts val="0"/>
              </a:spcBef>
              <a:spcAft>
                <a:spcPts val="0"/>
              </a:spcAft>
              <a:buClr>
                <a:schemeClr val="dk1"/>
              </a:buClr>
              <a:buSzPts val="900"/>
              <a:buFont typeface="Inter"/>
              <a:buChar char="●"/>
            </a:pPr>
            <a:r>
              <a:rPr lang="ru" sz="1200">
                <a:latin typeface="Inter"/>
                <a:ea typeface="Inter"/>
                <a:cs typeface="Inter"/>
                <a:sym typeface="Inter"/>
              </a:rPr>
              <a:t>[Objective 3: If applicable, add more goals</a:t>
            </a:r>
            <a:endParaRPr sz="1200">
              <a:latin typeface="Inter"/>
              <a:ea typeface="Inter"/>
              <a:cs typeface="Inter"/>
              <a:sym typeface="Inter"/>
            </a:endParaRPr>
          </a:p>
        </p:txBody>
      </p:sp>
      <p:sp>
        <p:nvSpPr>
          <p:cNvPr id="60" name="Google Shape;60;p13"/>
          <p:cNvSpPr txBox="1"/>
          <p:nvPr/>
        </p:nvSpPr>
        <p:spPr>
          <a:xfrm>
            <a:off x="329725" y="10648850"/>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latin typeface="Inter"/>
                <a:ea typeface="Inter"/>
                <a:cs typeface="Inter"/>
                <a:sym typeface="Inter"/>
              </a:rPr>
              <a:t>[Summarize the key findings of your research. Include charts, graphs, or tables to illustrate your results visually. Keep text brief and support it with visuals.]</a:t>
            </a:r>
            <a:endParaRPr sz="1200">
              <a:latin typeface="Inter"/>
              <a:ea typeface="Inter"/>
              <a:cs typeface="Inter"/>
              <a:sym typeface="Inter"/>
            </a:endParaRPr>
          </a:p>
        </p:txBody>
      </p:sp>
      <p:sp>
        <p:nvSpPr>
          <p:cNvPr id="61" name="Google Shape;61;p13"/>
          <p:cNvSpPr txBox="1"/>
          <p:nvPr/>
        </p:nvSpPr>
        <p:spPr>
          <a:xfrm>
            <a:off x="329975" y="10157100"/>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latin typeface="Inter"/>
                <a:ea typeface="Inter"/>
                <a:cs typeface="Inter"/>
                <a:sym typeface="Inter"/>
              </a:rPr>
              <a:t>Results:</a:t>
            </a:r>
            <a:endParaRPr sz="2800">
              <a:solidFill>
                <a:srgbClr val="38761D"/>
              </a:solidFill>
              <a:latin typeface="Inter"/>
              <a:ea typeface="Inter"/>
              <a:cs typeface="Inter"/>
              <a:sym typeface="Inter"/>
            </a:endParaRPr>
          </a:p>
        </p:txBody>
      </p:sp>
      <p:sp>
        <p:nvSpPr>
          <p:cNvPr id="62" name="Google Shape;62;p13"/>
          <p:cNvSpPr txBox="1"/>
          <p:nvPr/>
        </p:nvSpPr>
        <p:spPr>
          <a:xfrm>
            <a:off x="329850" y="9696528"/>
            <a:ext cx="426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solidFill>
                  <a:srgbClr val="38761D"/>
                </a:solidFill>
                <a:latin typeface="Inter"/>
                <a:ea typeface="Inter"/>
                <a:cs typeface="Inter"/>
                <a:sym typeface="Inter"/>
              </a:rPr>
              <a:t>[Annotate every picture and graph]</a:t>
            </a:r>
            <a:endParaRPr sz="1200">
              <a:solidFill>
                <a:srgbClr val="38761D"/>
              </a:solidFill>
              <a:latin typeface="Inter"/>
              <a:ea typeface="Inter"/>
              <a:cs typeface="Inter"/>
              <a:sym typeface="Inter"/>
            </a:endParaRPr>
          </a:p>
        </p:txBody>
      </p:sp>
      <p:sp>
        <p:nvSpPr>
          <p:cNvPr id="63" name="Google Shape;63;p13"/>
          <p:cNvSpPr txBox="1"/>
          <p:nvPr/>
        </p:nvSpPr>
        <p:spPr>
          <a:xfrm>
            <a:off x="4934400" y="10861250"/>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latin typeface="Inter"/>
                <a:ea typeface="Inter"/>
                <a:cs typeface="Inter"/>
                <a:sym typeface="Inter"/>
              </a:rPr>
              <a:t>[Summarize the main takeaways of your research. Highlight the impact and potential applications of your findings.]</a:t>
            </a:r>
            <a:endParaRPr sz="1200">
              <a:latin typeface="Inter"/>
              <a:ea typeface="Inter"/>
              <a:cs typeface="Inter"/>
              <a:sym typeface="Inter"/>
            </a:endParaRPr>
          </a:p>
        </p:txBody>
      </p:sp>
      <p:sp>
        <p:nvSpPr>
          <p:cNvPr id="64" name="Google Shape;64;p13"/>
          <p:cNvSpPr txBox="1"/>
          <p:nvPr/>
        </p:nvSpPr>
        <p:spPr>
          <a:xfrm>
            <a:off x="4934650" y="10369500"/>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latin typeface="Inter"/>
                <a:ea typeface="Inter"/>
                <a:cs typeface="Inter"/>
                <a:sym typeface="Inter"/>
              </a:rPr>
              <a:t>Conclusion:</a:t>
            </a:r>
            <a:endParaRPr sz="2800">
              <a:solidFill>
                <a:srgbClr val="38761D"/>
              </a:solidFill>
              <a:latin typeface="Inter"/>
              <a:ea typeface="Inter"/>
              <a:cs typeface="Inter"/>
              <a:sym typeface="Inter"/>
            </a:endParaRPr>
          </a:p>
        </p:txBody>
      </p:sp>
      <p:sp>
        <p:nvSpPr>
          <p:cNvPr id="65" name="Google Shape;65;p13"/>
          <p:cNvSpPr txBox="1"/>
          <p:nvPr/>
        </p:nvSpPr>
        <p:spPr>
          <a:xfrm>
            <a:off x="329850" y="2295195"/>
            <a:ext cx="2723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900">
                <a:latin typeface="Inter"/>
                <a:ea typeface="Inter"/>
                <a:cs typeface="Inter"/>
                <a:sym typeface="Inter"/>
              </a:rPr>
              <a:t>[Your Email Address]</a:t>
            </a:r>
            <a:br>
              <a:rPr lang="ru" sz="900">
                <a:latin typeface="Inter"/>
                <a:ea typeface="Inter"/>
                <a:cs typeface="Inter"/>
                <a:sym typeface="Inter"/>
              </a:rPr>
            </a:br>
            <a:r>
              <a:rPr lang="ru" sz="900">
                <a:latin typeface="Inter"/>
                <a:ea typeface="Inter"/>
                <a:cs typeface="Inter"/>
                <a:sym typeface="Inter"/>
              </a:rPr>
              <a:t>[Your Website or LinkedIn Profile, if relevant]</a:t>
            </a:r>
            <a:endParaRPr sz="900">
              <a:latin typeface="Inter"/>
              <a:ea typeface="Inter"/>
              <a:cs typeface="Inter"/>
              <a:sym typeface="Inter"/>
            </a:endParaRPr>
          </a:p>
        </p:txBody>
      </p:sp>
      <p:sp>
        <p:nvSpPr>
          <p:cNvPr id="66" name="Google Shape;66;p13"/>
          <p:cNvSpPr txBox="1"/>
          <p:nvPr/>
        </p:nvSpPr>
        <p:spPr>
          <a:xfrm>
            <a:off x="329850" y="1899075"/>
            <a:ext cx="3492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a:solidFill>
                  <a:schemeClr val="dk1"/>
                </a:solidFill>
              </a:rPr>
              <a:t>Institution: [Your University/Organization]</a:t>
            </a:r>
            <a:endParaRPr>
              <a:solidFill>
                <a:schemeClr val="dk1"/>
              </a:solidFill>
            </a:endParaRPr>
          </a:p>
        </p:txBody>
      </p:sp>
      <p:sp>
        <p:nvSpPr>
          <p:cNvPr id="67" name="Google Shape;67;p13"/>
          <p:cNvSpPr txBox="1"/>
          <p:nvPr/>
        </p:nvSpPr>
        <p:spPr>
          <a:xfrm>
            <a:off x="4934775" y="12235575"/>
            <a:ext cx="42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latin typeface="Inter"/>
                <a:ea typeface="Inter"/>
                <a:cs typeface="Inter"/>
                <a:sym typeface="Inter"/>
              </a:rPr>
              <a:t>[Thank funding bodies, collaborators, or anyone who supported your research.]</a:t>
            </a:r>
            <a:endParaRPr sz="1200">
              <a:latin typeface="Inter"/>
              <a:ea typeface="Inter"/>
              <a:cs typeface="Inter"/>
              <a:sym typeface="Inter"/>
            </a:endParaRPr>
          </a:p>
        </p:txBody>
      </p:sp>
      <p:sp>
        <p:nvSpPr>
          <p:cNvPr id="68" name="Google Shape;68;p13"/>
          <p:cNvSpPr txBox="1"/>
          <p:nvPr/>
        </p:nvSpPr>
        <p:spPr>
          <a:xfrm>
            <a:off x="4935025" y="1174382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latin typeface="Inter"/>
                <a:ea typeface="Inter"/>
                <a:cs typeface="Inter"/>
                <a:sym typeface="Inter"/>
              </a:rPr>
              <a:t>Acknowledgments:</a:t>
            </a:r>
            <a:endParaRPr sz="2800">
              <a:solidFill>
                <a:srgbClr val="38761D"/>
              </a:solidFill>
              <a:latin typeface="Inter"/>
              <a:ea typeface="Inter"/>
              <a:cs typeface="Inter"/>
              <a:sym typeface="Inter"/>
            </a:endParaRPr>
          </a:p>
        </p:txBody>
      </p:sp>
      <p:sp>
        <p:nvSpPr>
          <p:cNvPr id="69" name="Google Shape;69;p13"/>
          <p:cNvSpPr/>
          <p:nvPr/>
        </p:nvSpPr>
        <p:spPr>
          <a:xfrm>
            <a:off x="4934650" y="308175"/>
            <a:ext cx="4260300" cy="872400"/>
          </a:xfrm>
          <a:prstGeom prst="rect">
            <a:avLst/>
          </a:prstGeom>
          <a:solidFill>
            <a:srgbClr val="99DF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3"/>
          <p:cNvSpPr txBox="1"/>
          <p:nvPr/>
        </p:nvSpPr>
        <p:spPr>
          <a:xfrm>
            <a:off x="4934650" y="364725"/>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latin typeface="Inter"/>
                <a:ea typeface="Inter"/>
                <a:cs typeface="Inter"/>
                <a:sym typeface="Inter"/>
              </a:rPr>
              <a:t>[Summarize the main takeaways of your research. Highlight the impact and potential applications of your findings.]</a:t>
            </a:r>
            <a:endParaRPr sz="1200">
              <a:latin typeface="Inter"/>
              <a:ea typeface="Inter"/>
              <a:cs typeface="Inter"/>
              <a:sym typeface="Inter"/>
            </a:endParaRPr>
          </a:p>
        </p:txBody>
      </p:sp>
      <p:sp>
        <p:nvSpPr>
          <p:cNvPr id="71" name="Google Shape;71;p13"/>
          <p:cNvSpPr txBox="1"/>
          <p:nvPr/>
        </p:nvSpPr>
        <p:spPr>
          <a:xfrm>
            <a:off x="4934775" y="1326113"/>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latin typeface="Inter"/>
                <a:ea typeface="Inter"/>
                <a:cs typeface="Inter"/>
                <a:sym typeface="Inter"/>
              </a:rPr>
              <a:t>Context:</a:t>
            </a:r>
            <a:endParaRPr sz="2800">
              <a:solidFill>
                <a:srgbClr val="38761D"/>
              </a:solidFill>
              <a:latin typeface="Inter"/>
              <a:ea typeface="Inter"/>
              <a:cs typeface="Inter"/>
              <a:sym typeface="Inter"/>
            </a:endParaRPr>
          </a:p>
        </p:txBody>
      </p:sp>
      <p:sp>
        <p:nvSpPr>
          <p:cNvPr id="72" name="Google Shape;72;p13"/>
          <p:cNvSpPr txBox="1"/>
          <p:nvPr/>
        </p:nvSpPr>
        <p:spPr>
          <a:xfrm>
            <a:off x="4934525" y="1737038"/>
            <a:ext cx="42603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solidFill>
                  <a:schemeClr val="dk1"/>
                </a:solidFill>
                <a:latin typeface="Inter"/>
                <a:ea typeface="Inter"/>
                <a:cs typeface="Inter"/>
                <a:sym typeface="Inter"/>
              </a:rPr>
              <a:t>[Explain the broader field of your research and its current state. Describe the existing knowledge, key debates, and where your work fits in. Highlight the relevance and impact of your study within this landscape.]</a:t>
            </a:r>
            <a:endParaRPr sz="1200">
              <a:latin typeface="Inter"/>
              <a:ea typeface="Inter"/>
              <a:cs typeface="Inter"/>
              <a:sym typeface="Inter"/>
            </a:endParaRPr>
          </a:p>
        </p:txBody>
      </p:sp>
      <p:sp>
        <p:nvSpPr>
          <p:cNvPr id="73" name="Google Shape;73;p13"/>
          <p:cNvSpPr txBox="1"/>
          <p:nvPr/>
        </p:nvSpPr>
        <p:spPr>
          <a:xfrm>
            <a:off x="4934650" y="3851638"/>
            <a:ext cx="42603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latin typeface="Inter"/>
                <a:ea typeface="Inter"/>
                <a:cs typeface="Inter"/>
                <a:sym typeface="Inter"/>
              </a:rPr>
              <a:t>[Describe the methodology used in your research. Include information about data collection, experimental setup, tools, and techniques. Use visual aids like diagrams if possible.]</a:t>
            </a:r>
            <a:endParaRPr sz="1200">
              <a:latin typeface="Inter"/>
              <a:ea typeface="Inter"/>
              <a:cs typeface="Inter"/>
              <a:sym typeface="Inter"/>
            </a:endParaRPr>
          </a:p>
        </p:txBody>
      </p:sp>
      <p:sp>
        <p:nvSpPr>
          <p:cNvPr id="74" name="Google Shape;74;p13"/>
          <p:cNvSpPr txBox="1"/>
          <p:nvPr/>
        </p:nvSpPr>
        <p:spPr>
          <a:xfrm>
            <a:off x="4934900" y="3359888"/>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latin typeface="Inter"/>
                <a:ea typeface="Inter"/>
                <a:cs typeface="Inter"/>
                <a:sym typeface="Inter"/>
              </a:rPr>
              <a:t>Methods:</a:t>
            </a:r>
            <a:endParaRPr sz="2800">
              <a:solidFill>
                <a:srgbClr val="38761D"/>
              </a:solidFill>
              <a:latin typeface="Inter"/>
              <a:ea typeface="Inter"/>
              <a:cs typeface="Inter"/>
              <a:sym typeface="Inter"/>
            </a:endParaRPr>
          </a:p>
        </p:txBody>
      </p:sp>
      <p:pic>
        <p:nvPicPr>
          <p:cNvPr id="75" name="Google Shape;75;p13"/>
          <p:cNvPicPr preferRelativeResize="0"/>
          <p:nvPr/>
        </p:nvPicPr>
        <p:blipFill>
          <a:blip r:embed="rId3">
            <a:alphaModFix/>
          </a:blip>
          <a:stretch>
            <a:fillRect/>
          </a:stretch>
        </p:blipFill>
        <p:spPr>
          <a:xfrm>
            <a:off x="329963" y="6130400"/>
            <a:ext cx="8865075" cy="3566125"/>
          </a:xfrm>
          <a:prstGeom prst="rect">
            <a:avLst/>
          </a:prstGeom>
          <a:noFill/>
          <a:ln>
            <a:noFill/>
          </a:ln>
        </p:spPr>
      </p:pic>
      <p:pic>
        <p:nvPicPr>
          <p:cNvPr id="76" name="Google Shape;76;p13"/>
          <p:cNvPicPr preferRelativeResize="0"/>
          <p:nvPr/>
        </p:nvPicPr>
        <p:blipFill rotWithShape="1">
          <a:blip r:embed="rId4">
            <a:alphaModFix/>
          </a:blip>
          <a:srcRect b="4177" l="665" r="0" t="0"/>
          <a:stretch/>
        </p:blipFill>
        <p:spPr>
          <a:xfrm>
            <a:off x="359300" y="5826675"/>
            <a:ext cx="8806402" cy="365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