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13430250" cx="9525000"/>
  <p:notesSz cx="6858000" cy="9144000"/>
  <p:embeddedFontLst>
    <p:embeddedFont>
      <p:font typeface="Proxima Nova"/>
      <p:regular r:id="rId7"/>
      <p:bold r:id="rId8"/>
      <p:italic r:id="rId9"/>
      <p:boldItalic r:id="rId10"/>
    </p:embeddedFont>
    <p:embeddedFont>
      <p:font typeface="Proxima Nova Extrabold"/>
      <p:bold r:id="rId11"/>
    </p:embeddedFont>
    <p:embeddedFont>
      <p:font typeface="Proxima Nova Semibold"/>
      <p:regular r:id="rId12"/>
      <p:bold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230">
          <p15:clr>
            <a:srgbClr val="747775"/>
          </p15:clr>
        </p15:guide>
        <p15:guide id="2" pos="3000">
          <p15:clr>
            <a:srgbClr val="747775"/>
          </p15:clr>
        </p15:guide>
        <p15:guide id="3" pos="208">
          <p15:clr>
            <a:srgbClr val="747775"/>
          </p15:clr>
        </p15:guide>
        <p15:guide id="4" orient="horz" pos="194">
          <p15:clr>
            <a:srgbClr val="747775"/>
          </p15:clr>
        </p15:guide>
        <p15:guide id="5" pos="5792">
          <p15:clr>
            <a:srgbClr val="747775"/>
          </p15:clr>
        </p15:guide>
        <p15:guide id="6" orient="horz" pos="8266">
          <p15:clr>
            <a:srgbClr val="747775"/>
          </p15:clr>
        </p15:guide>
        <p15:guide id="7" pos="2891">
          <p15:clr>
            <a:srgbClr val="747775"/>
          </p15:clr>
        </p15:guide>
        <p15:guide id="8" pos="3109">
          <p15:clr>
            <a:srgbClr val="747775"/>
          </p15:clr>
        </p15:guide>
        <p15:guide id="9" orient="horz" pos="816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230" orient="horz"/>
        <p:guide pos="3000"/>
        <p:guide pos="208"/>
        <p:guide pos="194" orient="horz"/>
        <p:guide pos="5792"/>
        <p:guide pos="8266" orient="horz"/>
        <p:guide pos="2891"/>
        <p:guide pos="3109"/>
        <p:guide pos="816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Extrabold-bold.fntdata"/><Relationship Id="rId10" Type="http://schemas.openxmlformats.org/officeDocument/2006/relationships/font" Target="fonts/ProximaNova-boldItalic.fntdata"/><Relationship Id="rId13" Type="http://schemas.openxmlformats.org/officeDocument/2006/relationships/font" Target="fonts/ProximaNovaSemibold-bold.fntdata"/><Relationship Id="rId12" Type="http://schemas.openxmlformats.org/officeDocument/2006/relationships/font" Target="fonts/ProximaNova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italic.fntdata"/><Relationship Id="rId14" Type="http://schemas.openxmlformats.org/officeDocument/2006/relationships/font" Target="fonts/ProximaNova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roximaNova-regular.fntdata"/><Relationship Id="rId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3365" y="685800"/>
            <a:ext cx="2431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dba4e9e4c_2_81:notes"/>
          <p:cNvSpPr/>
          <p:nvPr>
            <p:ph idx="2" type="sldImg"/>
          </p:nvPr>
        </p:nvSpPr>
        <p:spPr>
          <a:xfrm>
            <a:off x="2213365" y="685800"/>
            <a:ext cx="2431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dba4e9e4c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24696" y="1944168"/>
            <a:ext cx="8875500" cy="5359500"/>
          </a:xfrm>
          <a:prstGeom prst="rect">
            <a:avLst/>
          </a:prstGeom>
        </p:spPr>
        <p:txBody>
          <a:bodyPr anchorCtr="0" anchor="b" bIns="143075" lIns="143075" spcFirstLastPara="1" rIns="143075" wrap="square" tIns="1430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1pPr>
            <a:lvl2pPr lvl="1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2pPr>
            <a:lvl3pPr lvl="2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3pPr>
            <a:lvl4pPr lvl="3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4pPr>
            <a:lvl5pPr lvl="4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5pPr>
            <a:lvl6pPr lvl="5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6pPr>
            <a:lvl7pPr lvl="6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7pPr>
            <a:lvl8pPr lvl="7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8pPr>
            <a:lvl9pPr lvl="8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24688" y="7400215"/>
            <a:ext cx="8875500" cy="2069700"/>
          </a:xfrm>
          <a:prstGeom prst="rect">
            <a:avLst/>
          </a:prstGeom>
        </p:spPr>
        <p:txBody>
          <a:bodyPr anchorCtr="0" anchor="t" bIns="143075" lIns="143075" spcFirstLastPara="1" rIns="143075" wrap="square" tIns="1430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825477" y="12176177"/>
            <a:ext cx="571500" cy="1027800"/>
          </a:xfrm>
          <a:prstGeom prst="rect">
            <a:avLst/>
          </a:prstGeom>
        </p:spPr>
        <p:txBody>
          <a:bodyPr anchorCtr="0" anchor="ctr" bIns="143075" lIns="143075" spcFirstLastPara="1" rIns="143075" wrap="square" tIns="1430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24688" y="2888215"/>
            <a:ext cx="8875500" cy="5127000"/>
          </a:xfrm>
          <a:prstGeom prst="rect">
            <a:avLst/>
          </a:prstGeom>
        </p:spPr>
        <p:txBody>
          <a:bodyPr anchorCtr="0" anchor="b" bIns="143075" lIns="143075" spcFirstLastPara="1" rIns="143075" wrap="square" tIns="1430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800"/>
              <a:buNone/>
              <a:defRPr sz="18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800"/>
              <a:buNone/>
              <a:defRPr sz="18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800"/>
              <a:buNone/>
              <a:defRPr sz="18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800"/>
              <a:buNone/>
              <a:defRPr sz="18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800"/>
              <a:buNone/>
              <a:defRPr sz="18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800"/>
              <a:buNone/>
              <a:defRPr sz="18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800"/>
              <a:buNone/>
              <a:defRPr sz="18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800"/>
              <a:buNone/>
              <a:defRPr sz="18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800"/>
              <a:buNone/>
              <a:defRPr sz="18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24688" y="8230810"/>
            <a:ext cx="8875500" cy="3396600"/>
          </a:xfrm>
          <a:prstGeom prst="rect">
            <a:avLst/>
          </a:prstGeom>
        </p:spPr>
        <p:txBody>
          <a:bodyPr anchorCtr="0" anchor="t" bIns="143075" lIns="143075" spcFirstLastPara="1" rIns="143075" wrap="square" tIns="143075">
            <a:normAutofit/>
          </a:bodyPr>
          <a:lstStyle>
            <a:lvl1pPr indent="-406400" lvl="0" marL="4572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68300" lvl="1" marL="9144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825477" y="12176177"/>
            <a:ext cx="571500" cy="1027800"/>
          </a:xfrm>
          <a:prstGeom prst="rect">
            <a:avLst/>
          </a:prstGeom>
        </p:spPr>
        <p:txBody>
          <a:bodyPr anchorCtr="0" anchor="ctr" bIns="143075" lIns="143075" spcFirstLastPara="1" rIns="143075" wrap="square" tIns="1430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825477" y="12176177"/>
            <a:ext cx="571500" cy="1027800"/>
          </a:xfrm>
          <a:prstGeom prst="rect">
            <a:avLst/>
          </a:prstGeom>
        </p:spPr>
        <p:txBody>
          <a:bodyPr anchorCtr="0" anchor="ctr" bIns="143075" lIns="143075" spcFirstLastPara="1" rIns="143075" wrap="square" tIns="1430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24688" y="5616108"/>
            <a:ext cx="8875500" cy="2198100"/>
          </a:xfrm>
          <a:prstGeom prst="rect">
            <a:avLst/>
          </a:prstGeom>
        </p:spPr>
        <p:txBody>
          <a:bodyPr anchorCtr="0" anchor="ctr" bIns="143075" lIns="143075" spcFirstLastPara="1" rIns="143075" wrap="square" tIns="1430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825477" y="12176177"/>
            <a:ext cx="571500" cy="1027800"/>
          </a:xfrm>
          <a:prstGeom prst="rect">
            <a:avLst/>
          </a:prstGeom>
        </p:spPr>
        <p:txBody>
          <a:bodyPr anchorCtr="0" anchor="ctr" bIns="143075" lIns="143075" spcFirstLastPara="1" rIns="143075" wrap="square" tIns="1430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24688" y="1162010"/>
            <a:ext cx="8875500" cy="1495500"/>
          </a:xfrm>
          <a:prstGeom prst="rect">
            <a:avLst/>
          </a:prstGeom>
        </p:spPr>
        <p:txBody>
          <a:bodyPr anchorCtr="0" anchor="t" bIns="143075" lIns="143075" spcFirstLastPara="1" rIns="143075" wrap="square" tIns="1430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24688" y="3009240"/>
            <a:ext cx="8875500" cy="8920500"/>
          </a:xfrm>
          <a:prstGeom prst="rect">
            <a:avLst/>
          </a:prstGeom>
        </p:spPr>
        <p:txBody>
          <a:bodyPr anchorCtr="0" anchor="t" bIns="143075" lIns="143075" spcFirstLastPara="1" rIns="143075" wrap="square" tIns="143075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825477" y="12176177"/>
            <a:ext cx="571500" cy="1027800"/>
          </a:xfrm>
          <a:prstGeom prst="rect">
            <a:avLst/>
          </a:prstGeom>
        </p:spPr>
        <p:txBody>
          <a:bodyPr anchorCtr="0" anchor="ctr" bIns="143075" lIns="143075" spcFirstLastPara="1" rIns="143075" wrap="square" tIns="1430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24688" y="1162010"/>
            <a:ext cx="8875500" cy="1495500"/>
          </a:xfrm>
          <a:prstGeom prst="rect">
            <a:avLst/>
          </a:prstGeom>
        </p:spPr>
        <p:txBody>
          <a:bodyPr anchorCtr="0" anchor="t" bIns="143075" lIns="143075" spcFirstLastPara="1" rIns="143075" wrap="square" tIns="1430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24688" y="3009240"/>
            <a:ext cx="4166700" cy="8920500"/>
          </a:xfrm>
          <a:prstGeom prst="rect">
            <a:avLst/>
          </a:prstGeom>
        </p:spPr>
        <p:txBody>
          <a:bodyPr anchorCtr="0" anchor="t" bIns="143075" lIns="143075" spcFirstLastPara="1" rIns="143075" wrap="square" tIns="14307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033750" y="3009240"/>
            <a:ext cx="4166700" cy="8920500"/>
          </a:xfrm>
          <a:prstGeom prst="rect">
            <a:avLst/>
          </a:prstGeom>
        </p:spPr>
        <p:txBody>
          <a:bodyPr anchorCtr="0" anchor="t" bIns="143075" lIns="143075" spcFirstLastPara="1" rIns="143075" wrap="square" tIns="14307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825477" y="12176177"/>
            <a:ext cx="571500" cy="1027800"/>
          </a:xfrm>
          <a:prstGeom prst="rect">
            <a:avLst/>
          </a:prstGeom>
        </p:spPr>
        <p:txBody>
          <a:bodyPr anchorCtr="0" anchor="ctr" bIns="143075" lIns="143075" spcFirstLastPara="1" rIns="143075" wrap="square" tIns="1430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24688" y="1162010"/>
            <a:ext cx="8875500" cy="1495500"/>
          </a:xfrm>
          <a:prstGeom prst="rect">
            <a:avLst/>
          </a:prstGeom>
        </p:spPr>
        <p:txBody>
          <a:bodyPr anchorCtr="0" anchor="t" bIns="143075" lIns="143075" spcFirstLastPara="1" rIns="143075" wrap="square" tIns="1430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825477" y="12176177"/>
            <a:ext cx="571500" cy="1027800"/>
          </a:xfrm>
          <a:prstGeom prst="rect">
            <a:avLst/>
          </a:prstGeom>
        </p:spPr>
        <p:txBody>
          <a:bodyPr anchorCtr="0" anchor="ctr" bIns="143075" lIns="143075" spcFirstLastPara="1" rIns="143075" wrap="square" tIns="1430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24688" y="1450733"/>
            <a:ext cx="2925000" cy="1973100"/>
          </a:xfrm>
          <a:prstGeom prst="rect">
            <a:avLst/>
          </a:prstGeom>
        </p:spPr>
        <p:txBody>
          <a:bodyPr anchorCtr="0" anchor="b" bIns="143075" lIns="143075" spcFirstLastPara="1" rIns="143075" wrap="square" tIns="1430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24688" y="3628400"/>
            <a:ext cx="2925000" cy="8301900"/>
          </a:xfrm>
          <a:prstGeom prst="rect">
            <a:avLst/>
          </a:prstGeom>
        </p:spPr>
        <p:txBody>
          <a:bodyPr anchorCtr="0" anchor="t" bIns="143075" lIns="143075" spcFirstLastPara="1" rIns="143075" wrap="square" tIns="143075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825477" y="12176177"/>
            <a:ext cx="571500" cy="1027800"/>
          </a:xfrm>
          <a:prstGeom prst="rect">
            <a:avLst/>
          </a:prstGeom>
        </p:spPr>
        <p:txBody>
          <a:bodyPr anchorCtr="0" anchor="ctr" bIns="143075" lIns="143075" spcFirstLastPara="1" rIns="143075" wrap="square" tIns="1430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10677" y="1175392"/>
            <a:ext cx="6633000" cy="10681500"/>
          </a:xfrm>
          <a:prstGeom prst="rect">
            <a:avLst/>
          </a:prstGeom>
        </p:spPr>
        <p:txBody>
          <a:bodyPr anchorCtr="0" anchor="ctr" bIns="143075" lIns="143075" spcFirstLastPara="1" rIns="143075" wrap="square" tIns="1430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825477" y="12176177"/>
            <a:ext cx="571500" cy="1027800"/>
          </a:xfrm>
          <a:prstGeom prst="rect">
            <a:avLst/>
          </a:prstGeom>
        </p:spPr>
        <p:txBody>
          <a:bodyPr anchorCtr="0" anchor="ctr" bIns="143075" lIns="143075" spcFirstLastPara="1" rIns="143075" wrap="square" tIns="1430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762500" y="-326"/>
            <a:ext cx="4762500" cy="1343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43075" lIns="143075" spcFirstLastPara="1" rIns="143075" wrap="square" tIns="143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76563" y="3219957"/>
            <a:ext cx="4213800" cy="3870600"/>
          </a:xfrm>
          <a:prstGeom prst="rect">
            <a:avLst/>
          </a:prstGeom>
        </p:spPr>
        <p:txBody>
          <a:bodyPr anchorCtr="0" anchor="b" bIns="143075" lIns="143075" spcFirstLastPara="1" rIns="143075" wrap="square" tIns="1430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76563" y="7319140"/>
            <a:ext cx="4213800" cy="3225000"/>
          </a:xfrm>
          <a:prstGeom prst="rect">
            <a:avLst/>
          </a:prstGeom>
        </p:spPr>
        <p:txBody>
          <a:bodyPr anchorCtr="0" anchor="t" bIns="143075" lIns="143075" spcFirstLastPara="1" rIns="143075" wrap="square" tIns="1430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145313" y="1890640"/>
            <a:ext cx="3996900" cy="9648300"/>
          </a:xfrm>
          <a:prstGeom prst="rect">
            <a:avLst/>
          </a:prstGeom>
        </p:spPr>
        <p:txBody>
          <a:bodyPr anchorCtr="0" anchor="ctr" bIns="143075" lIns="143075" spcFirstLastPara="1" rIns="143075" wrap="square" tIns="143075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825477" y="12176177"/>
            <a:ext cx="571500" cy="1027800"/>
          </a:xfrm>
          <a:prstGeom prst="rect">
            <a:avLst/>
          </a:prstGeom>
        </p:spPr>
        <p:txBody>
          <a:bodyPr anchorCtr="0" anchor="ctr" bIns="143075" lIns="143075" spcFirstLastPara="1" rIns="143075" wrap="square" tIns="1430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24688" y="11046501"/>
            <a:ext cx="6248700" cy="1580100"/>
          </a:xfrm>
          <a:prstGeom prst="rect">
            <a:avLst/>
          </a:prstGeom>
        </p:spPr>
        <p:txBody>
          <a:bodyPr anchorCtr="0" anchor="ctr" bIns="143075" lIns="143075" spcFirstLastPara="1" rIns="143075" wrap="square" tIns="1430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825477" y="12176177"/>
            <a:ext cx="571500" cy="1027800"/>
          </a:xfrm>
          <a:prstGeom prst="rect">
            <a:avLst/>
          </a:prstGeom>
        </p:spPr>
        <p:txBody>
          <a:bodyPr anchorCtr="0" anchor="ctr" bIns="143075" lIns="143075" spcFirstLastPara="1" rIns="143075" wrap="square" tIns="1430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24688" y="1162010"/>
            <a:ext cx="8875500" cy="14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75" lIns="143075" spcFirstLastPara="1" rIns="143075" wrap="square" tIns="1430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24688" y="3009240"/>
            <a:ext cx="8875500" cy="89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43075" lIns="143075" spcFirstLastPara="1" rIns="143075" wrap="square" tIns="143075">
            <a:normAutofit/>
          </a:bodyPr>
          <a:lstStyle>
            <a:lvl1pPr indent="-406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1pPr>
            <a:lvl2pPr indent="-368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2pPr>
            <a:lvl3pPr indent="-368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3pPr>
            <a:lvl4pPr indent="-368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4pPr>
            <a:lvl5pPr indent="-368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5pPr>
            <a:lvl6pPr indent="-368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6pPr>
            <a:lvl7pPr indent="-368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7pPr>
            <a:lvl8pPr indent="-368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8pPr>
            <a:lvl9pPr indent="-368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25477" y="12176177"/>
            <a:ext cx="5715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3075" lIns="143075" spcFirstLastPara="1" rIns="143075" wrap="square" tIns="143075">
            <a:normAutofit/>
          </a:bodyPr>
          <a:lstStyle>
            <a:lvl1pPr lvl="0" algn="r">
              <a:buNone/>
              <a:defRPr sz="1600">
                <a:solidFill>
                  <a:schemeClr val="dk2"/>
                </a:solidFill>
              </a:defRPr>
            </a:lvl1pPr>
            <a:lvl2pPr lvl="1" algn="r">
              <a:buNone/>
              <a:defRPr sz="1600">
                <a:solidFill>
                  <a:schemeClr val="dk2"/>
                </a:solidFill>
              </a:defRPr>
            </a:lvl2pPr>
            <a:lvl3pPr lvl="2" algn="r">
              <a:buNone/>
              <a:defRPr sz="1600">
                <a:solidFill>
                  <a:schemeClr val="dk2"/>
                </a:solidFill>
              </a:defRPr>
            </a:lvl3pPr>
            <a:lvl4pPr lvl="3" algn="r">
              <a:buNone/>
              <a:defRPr sz="1600">
                <a:solidFill>
                  <a:schemeClr val="dk2"/>
                </a:solidFill>
              </a:defRPr>
            </a:lvl4pPr>
            <a:lvl5pPr lvl="4" algn="r">
              <a:buNone/>
              <a:defRPr sz="1600">
                <a:solidFill>
                  <a:schemeClr val="dk2"/>
                </a:solidFill>
              </a:defRPr>
            </a:lvl5pPr>
            <a:lvl6pPr lvl="5" algn="r">
              <a:buNone/>
              <a:defRPr sz="1600">
                <a:solidFill>
                  <a:schemeClr val="dk2"/>
                </a:solidFill>
              </a:defRPr>
            </a:lvl6pPr>
            <a:lvl7pPr lvl="6" algn="r">
              <a:buNone/>
              <a:defRPr sz="1600">
                <a:solidFill>
                  <a:schemeClr val="dk2"/>
                </a:solidFill>
              </a:defRPr>
            </a:lvl7pPr>
            <a:lvl8pPr lvl="7" algn="r">
              <a:buNone/>
              <a:defRPr sz="1600">
                <a:solidFill>
                  <a:schemeClr val="dk2"/>
                </a:solidFill>
              </a:defRPr>
            </a:lvl8pPr>
            <a:lvl9pPr lvl="8" algn="r">
              <a:buNone/>
              <a:defRPr sz="16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29725" y="484375"/>
            <a:ext cx="5753700" cy="16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65925" y="408225"/>
            <a:ext cx="7857600" cy="16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600">
                <a:solidFill>
                  <a:srgbClr val="0B6FA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Title: The name of [Your Research Topic] on [Relevant Field]</a:t>
            </a:r>
            <a:endParaRPr sz="2600">
              <a:solidFill>
                <a:srgbClr val="0B6FA2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65925" y="1491533"/>
            <a:ext cx="50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Proxima Nova"/>
                <a:ea typeface="Proxima Nova"/>
                <a:cs typeface="Proxima Nova"/>
                <a:sym typeface="Proxima Nova"/>
              </a:rPr>
              <a:t>Authors: [Your Name], [Co-Author’s Name]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7339250" y="1433108"/>
            <a:ext cx="664800" cy="648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30100" y="2590800"/>
            <a:ext cx="426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rgbClr val="0B6FA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Introduction:</a:t>
            </a:r>
            <a:endParaRPr sz="2800">
              <a:solidFill>
                <a:srgbClr val="0B6FA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29825" y="3001725"/>
            <a:ext cx="33984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[Provide a brief background of your research topic. Explain why this research is important and what problem it addresses. Clearly state your research question or hypothesis.]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Objectives: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Char char="●"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[Objective 1: Clearly define what you aim to achieve]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Char char="●"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[Objective 2: Another specific goal of your study]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roxima Nova"/>
              <a:buChar char="●"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[Objective 3: If applicable, add more goals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29825" y="6389975"/>
            <a:ext cx="33984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[Describe the methodology used in your research. Include information about data collection, experimental setup, tools, and techniques. Use visual aids like diagrams if possible.]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30100" y="5898225"/>
            <a:ext cx="426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rgbClr val="0B6FA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Methods:</a:t>
            </a:r>
            <a:endParaRPr sz="2800">
              <a:solidFill>
                <a:srgbClr val="0B6FA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4054050" y="3082550"/>
            <a:ext cx="42603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[Summarize the key findings of your research. Include charts, graphs, or tables to illustrate your results visually. Keep text brief and support it with visuals.]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054300" y="2590800"/>
            <a:ext cx="426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rgbClr val="0B6FA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Results:</a:t>
            </a:r>
            <a:endParaRPr sz="2800">
              <a:solidFill>
                <a:srgbClr val="0B6FA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4279958" y="3831423"/>
            <a:ext cx="2214619" cy="248448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4274150" y="6300371"/>
            <a:ext cx="426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[Annotate every picture and graph]</a:t>
            </a:r>
            <a:endParaRPr sz="12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4148" y="6805576"/>
            <a:ext cx="2369154" cy="1295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818794" y="6805576"/>
            <a:ext cx="2369154" cy="1295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4274148" y="8214858"/>
            <a:ext cx="2369154" cy="1295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8795" y="8214858"/>
            <a:ext cx="2369154" cy="129539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4274150" y="9521955"/>
            <a:ext cx="426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0B5394"/>
                </a:solidFill>
                <a:latin typeface="Proxima Nova"/>
                <a:ea typeface="Proxima Nova"/>
                <a:cs typeface="Proxima Nova"/>
                <a:sym typeface="Proxima Nova"/>
              </a:rPr>
              <a:t>[Annotate every picture and graph]</a:t>
            </a:r>
            <a:endParaRPr sz="1200">
              <a:solidFill>
                <a:srgbClr val="0B539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329725" y="10102675"/>
            <a:ext cx="33984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[Summarize the main takeaways of your research. Highlight the impact and potential applications of your findings.]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329975" y="9610925"/>
            <a:ext cx="426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rgbClr val="0B6FA2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Conclusion:</a:t>
            </a:r>
            <a:endParaRPr sz="2800">
              <a:solidFill>
                <a:srgbClr val="0B6FA2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365925" y="1783958"/>
            <a:ext cx="2723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900">
                <a:latin typeface="Proxima Nova"/>
                <a:ea typeface="Proxima Nova"/>
                <a:cs typeface="Proxima Nova"/>
                <a:sym typeface="Proxima Nova"/>
              </a:rPr>
              <a:t>[Your Email Address]</a:t>
            </a:r>
            <a:br>
              <a:rPr lang="ru" sz="9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" sz="900">
                <a:latin typeface="Proxima Nova"/>
                <a:ea typeface="Proxima Nova"/>
                <a:cs typeface="Proxima Nova"/>
                <a:sym typeface="Proxima Nova"/>
              </a:rPr>
              <a:t>[Your Website or LinkedIn Profile, if relevant]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4530800" y="1490258"/>
            <a:ext cx="2400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Institution: [Your University/Organization]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8189308" y="1433108"/>
            <a:ext cx="664800" cy="648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 txBox="1"/>
          <p:nvPr/>
        </p:nvSpPr>
        <p:spPr>
          <a:xfrm>
            <a:off x="329825" y="12457725"/>
            <a:ext cx="33984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[Thank funding bodies, collaborators, or anyone who supported your research.]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330100" y="11965975"/>
            <a:ext cx="426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rgbClr val="0B5394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Acknowledgments:</a:t>
            </a:r>
            <a:endParaRPr sz="2800">
              <a:solidFill>
                <a:srgbClr val="0B5394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329825" y="8154775"/>
            <a:ext cx="33984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latin typeface="Proxima Nova"/>
                <a:ea typeface="Proxima Nova"/>
                <a:cs typeface="Proxima Nova"/>
                <a:sym typeface="Proxima Nova"/>
              </a:rPr>
              <a:t>[Interpret the results. Discuss their significance and how they relate to your research question. Address any unexpected findings and their possible explanations.]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330100" y="7663025"/>
            <a:ext cx="426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rgbClr val="0B6FA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Discussion:</a:t>
            </a:r>
            <a:endParaRPr sz="2800">
              <a:solidFill>
                <a:srgbClr val="0B6FA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cxnSp>
        <p:nvCxnSpPr>
          <p:cNvPr id="80" name="Google Shape;80;p13"/>
          <p:cNvCxnSpPr/>
          <p:nvPr/>
        </p:nvCxnSpPr>
        <p:spPr>
          <a:xfrm>
            <a:off x="349900" y="11965975"/>
            <a:ext cx="3200400" cy="0"/>
          </a:xfrm>
          <a:prstGeom prst="straightConnector1">
            <a:avLst/>
          </a:prstGeom>
          <a:noFill/>
          <a:ln cap="flat" cmpd="sng" w="19050">
            <a:solidFill>
              <a:srgbClr val="0B6FA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/>
          <p:nvPr/>
        </p:nvCxnSpPr>
        <p:spPr>
          <a:xfrm>
            <a:off x="337600" y="2311550"/>
            <a:ext cx="8894700" cy="0"/>
          </a:xfrm>
          <a:prstGeom prst="straightConnector1">
            <a:avLst/>
          </a:prstGeom>
          <a:noFill/>
          <a:ln cap="flat" cmpd="sng" w="19050">
            <a:solidFill>
              <a:srgbClr val="0B6FA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2" name="Google Shape;8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838398" y="3827967"/>
            <a:ext cx="2214619" cy="2484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5675" y="9886650"/>
            <a:ext cx="4909625" cy="137215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/>
          <p:nvPr/>
        </p:nvSpPr>
        <p:spPr>
          <a:xfrm>
            <a:off x="4274138" y="12635850"/>
            <a:ext cx="426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0B5394"/>
                </a:solidFill>
              </a:rPr>
              <a:t>[Annotate every picture and graph]</a:t>
            </a:r>
            <a:endParaRPr sz="1200">
              <a:solidFill>
                <a:srgbClr val="0B5394"/>
              </a:solidFill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97892" y="11397237"/>
            <a:ext cx="4885201" cy="128108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/>
          <p:nvPr/>
        </p:nvSpPr>
        <p:spPr>
          <a:xfrm>
            <a:off x="349900" y="9587975"/>
            <a:ext cx="3200400" cy="1580700"/>
          </a:xfrm>
          <a:prstGeom prst="rect">
            <a:avLst/>
          </a:prstGeom>
          <a:noFill/>
          <a:ln cap="flat" cmpd="sng" w="19050">
            <a:solidFill>
              <a:srgbClr val="0B6F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