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13430250" cx="9525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30">
          <p15:clr>
            <a:srgbClr val="747775"/>
          </p15:clr>
        </p15:guide>
        <p15:guide id="2" pos="3000">
          <p15:clr>
            <a:srgbClr val="747775"/>
          </p15:clr>
        </p15:guide>
        <p15:guide id="3" pos="208">
          <p15:clr>
            <a:srgbClr val="747775"/>
          </p15:clr>
        </p15:guide>
        <p15:guide id="4" orient="horz" pos="194">
          <p15:clr>
            <a:srgbClr val="747775"/>
          </p15:clr>
        </p15:guide>
        <p15:guide id="5" pos="5792">
          <p15:clr>
            <a:srgbClr val="747775"/>
          </p15:clr>
        </p15:guide>
        <p15:guide id="6" orient="horz" pos="8266">
          <p15:clr>
            <a:srgbClr val="747775"/>
          </p15:clr>
        </p15:guide>
        <p15:guide id="7" pos="2891">
          <p15:clr>
            <a:srgbClr val="747775"/>
          </p15:clr>
        </p15:guide>
        <p15:guide id="8" pos="3109">
          <p15:clr>
            <a:srgbClr val="747775"/>
          </p15:clr>
        </p15:guide>
        <p15:guide id="9" orient="horz" pos="816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230" orient="horz"/>
        <p:guide pos="3000"/>
        <p:guide pos="208"/>
        <p:guide pos="194" orient="horz"/>
        <p:guide pos="5792"/>
        <p:guide pos="8266" orient="horz"/>
        <p:guide pos="2891"/>
        <p:guide pos="3109"/>
        <p:guide pos="816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3365" y="685800"/>
            <a:ext cx="2431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c56065afb_0_114:notes"/>
          <p:cNvSpPr/>
          <p:nvPr>
            <p:ph idx="2" type="sldImg"/>
          </p:nvPr>
        </p:nvSpPr>
        <p:spPr>
          <a:xfrm>
            <a:off x="2213365" y="685800"/>
            <a:ext cx="2431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c56065af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24696" y="1944168"/>
            <a:ext cx="8875500" cy="53595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p:txBody>
      </p:sp>
      <p:sp>
        <p:nvSpPr>
          <p:cNvPr id="11" name="Google Shape;11;p2"/>
          <p:cNvSpPr txBox="1"/>
          <p:nvPr>
            <p:ph idx="1" type="subTitle"/>
          </p:nvPr>
        </p:nvSpPr>
        <p:spPr>
          <a:xfrm>
            <a:off x="324688" y="7400215"/>
            <a:ext cx="8875500" cy="2069700"/>
          </a:xfrm>
          <a:prstGeom prst="rect">
            <a:avLst/>
          </a:prstGeom>
        </p:spPr>
        <p:txBody>
          <a:bodyPr anchorCtr="0" anchor="t" bIns="143075" lIns="143075" spcFirstLastPara="1" rIns="143075" wrap="square" tIns="143075">
            <a:norm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p:txBody>
      </p:sp>
      <p:sp>
        <p:nvSpPr>
          <p:cNvPr id="12" name="Google Shape;12;p2"/>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24688" y="2888215"/>
            <a:ext cx="8875500" cy="51270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18800"/>
              <a:buNone/>
              <a:defRPr sz="18800"/>
            </a:lvl1pPr>
            <a:lvl2pPr lvl="1" algn="ctr">
              <a:spcBef>
                <a:spcPts val="0"/>
              </a:spcBef>
              <a:spcAft>
                <a:spcPts val="0"/>
              </a:spcAft>
              <a:buSzPts val="18800"/>
              <a:buNone/>
              <a:defRPr sz="18800"/>
            </a:lvl2pPr>
            <a:lvl3pPr lvl="2" algn="ctr">
              <a:spcBef>
                <a:spcPts val="0"/>
              </a:spcBef>
              <a:spcAft>
                <a:spcPts val="0"/>
              </a:spcAft>
              <a:buSzPts val="18800"/>
              <a:buNone/>
              <a:defRPr sz="18800"/>
            </a:lvl3pPr>
            <a:lvl4pPr lvl="3" algn="ctr">
              <a:spcBef>
                <a:spcPts val="0"/>
              </a:spcBef>
              <a:spcAft>
                <a:spcPts val="0"/>
              </a:spcAft>
              <a:buSzPts val="18800"/>
              <a:buNone/>
              <a:defRPr sz="18800"/>
            </a:lvl4pPr>
            <a:lvl5pPr lvl="4" algn="ctr">
              <a:spcBef>
                <a:spcPts val="0"/>
              </a:spcBef>
              <a:spcAft>
                <a:spcPts val="0"/>
              </a:spcAft>
              <a:buSzPts val="18800"/>
              <a:buNone/>
              <a:defRPr sz="18800"/>
            </a:lvl5pPr>
            <a:lvl6pPr lvl="5" algn="ctr">
              <a:spcBef>
                <a:spcPts val="0"/>
              </a:spcBef>
              <a:spcAft>
                <a:spcPts val="0"/>
              </a:spcAft>
              <a:buSzPts val="18800"/>
              <a:buNone/>
              <a:defRPr sz="18800"/>
            </a:lvl6pPr>
            <a:lvl7pPr lvl="6" algn="ctr">
              <a:spcBef>
                <a:spcPts val="0"/>
              </a:spcBef>
              <a:spcAft>
                <a:spcPts val="0"/>
              </a:spcAft>
              <a:buSzPts val="18800"/>
              <a:buNone/>
              <a:defRPr sz="18800"/>
            </a:lvl7pPr>
            <a:lvl8pPr lvl="7" algn="ctr">
              <a:spcBef>
                <a:spcPts val="0"/>
              </a:spcBef>
              <a:spcAft>
                <a:spcPts val="0"/>
              </a:spcAft>
              <a:buSzPts val="18800"/>
              <a:buNone/>
              <a:defRPr sz="18800"/>
            </a:lvl8pPr>
            <a:lvl9pPr lvl="8" algn="ctr">
              <a:spcBef>
                <a:spcPts val="0"/>
              </a:spcBef>
              <a:spcAft>
                <a:spcPts val="0"/>
              </a:spcAft>
              <a:buSzPts val="18800"/>
              <a:buNone/>
              <a:defRPr sz="18800"/>
            </a:lvl9pPr>
          </a:lstStyle>
          <a:p>
            <a:r>
              <a:t>xx%</a:t>
            </a:r>
          </a:p>
        </p:txBody>
      </p:sp>
      <p:sp>
        <p:nvSpPr>
          <p:cNvPr id="46" name="Google Shape;46;p11"/>
          <p:cNvSpPr txBox="1"/>
          <p:nvPr>
            <p:ph idx="1" type="body"/>
          </p:nvPr>
        </p:nvSpPr>
        <p:spPr>
          <a:xfrm>
            <a:off x="324688" y="8230810"/>
            <a:ext cx="8875500" cy="3396600"/>
          </a:xfrm>
          <a:prstGeom prst="rect">
            <a:avLst/>
          </a:prstGeom>
        </p:spPr>
        <p:txBody>
          <a:bodyPr anchorCtr="0" anchor="t" bIns="143075" lIns="143075" spcFirstLastPara="1" rIns="143075" wrap="square" tIns="143075">
            <a:normAutofit/>
          </a:bodyPr>
          <a:lstStyle>
            <a:lvl1pPr indent="-406400" lvl="0" marL="457200" algn="ctr">
              <a:spcBef>
                <a:spcPts val="0"/>
              </a:spcBef>
              <a:spcAft>
                <a:spcPts val="0"/>
              </a:spcAft>
              <a:buSzPts val="28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47" name="Google Shape;47;p11"/>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4688" y="5616108"/>
            <a:ext cx="8875500" cy="2198100"/>
          </a:xfrm>
          <a:prstGeom prst="rect">
            <a:avLst/>
          </a:prstGeom>
        </p:spPr>
        <p:txBody>
          <a:bodyPr anchorCtr="0" anchor="ctr" bIns="143075" lIns="143075" spcFirstLastPara="1" rIns="143075" wrap="square" tIns="143075">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15" name="Google Shape;15;p3"/>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18" name="Google Shape;18;p4"/>
          <p:cNvSpPr txBox="1"/>
          <p:nvPr>
            <p:ph idx="1" type="body"/>
          </p:nvPr>
        </p:nvSpPr>
        <p:spPr>
          <a:xfrm>
            <a:off x="324688" y="3009240"/>
            <a:ext cx="8875500" cy="8920500"/>
          </a:xfrm>
          <a:prstGeom prst="rect">
            <a:avLst/>
          </a:prstGeom>
        </p:spPr>
        <p:txBody>
          <a:bodyPr anchorCtr="0" anchor="t" bIns="143075" lIns="143075" spcFirstLastPara="1" rIns="143075" wrap="square" tIns="1430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9" name="Google Shape;19;p4"/>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2" name="Google Shape;22;p5"/>
          <p:cNvSpPr txBox="1"/>
          <p:nvPr>
            <p:ph idx="1" type="body"/>
          </p:nvPr>
        </p:nvSpPr>
        <p:spPr>
          <a:xfrm>
            <a:off x="324688" y="3009240"/>
            <a:ext cx="4166700" cy="8920500"/>
          </a:xfrm>
          <a:prstGeom prst="rect">
            <a:avLst/>
          </a:prstGeom>
        </p:spPr>
        <p:txBody>
          <a:bodyPr anchorCtr="0" anchor="t" bIns="143075" lIns="143075" spcFirstLastPara="1" rIns="143075" wrap="square" tIns="1430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3" name="Google Shape;23;p5"/>
          <p:cNvSpPr txBox="1"/>
          <p:nvPr>
            <p:ph idx="2" type="body"/>
          </p:nvPr>
        </p:nvSpPr>
        <p:spPr>
          <a:xfrm>
            <a:off x="5033750" y="3009240"/>
            <a:ext cx="4166700" cy="8920500"/>
          </a:xfrm>
          <a:prstGeom prst="rect">
            <a:avLst/>
          </a:prstGeom>
        </p:spPr>
        <p:txBody>
          <a:bodyPr anchorCtr="0" anchor="t" bIns="143075" lIns="143075" spcFirstLastPara="1" rIns="143075" wrap="square" tIns="1430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4" name="Google Shape;24;p5"/>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7" name="Google Shape;27;p6"/>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24688" y="1450733"/>
            <a:ext cx="2925000" cy="1973100"/>
          </a:xfrm>
          <a:prstGeom prst="rect">
            <a:avLst/>
          </a:prstGeom>
        </p:spPr>
        <p:txBody>
          <a:bodyPr anchorCtr="0" anchor="b" bIns="143075" lIns="143075" spcFirstLastPara="1" rIns="143075" wrap="square" tIns="143075">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p:txBody>
      </p:sp>
      <p:sp>
        <p:nvSpPr>
          <p:cNvPr id="30" name="Google Shape;30;p7"/>
          <p:cNvSpPr txBox="1"/>
          <p:nvPr>
            <p:ph idx="1" type="body"/>
          </p:nvPr>
        </p:nvSpPr>
        <p:spPr>
          <a:xfrm>
            <a:off x="324688" y="3628400"/>
            <a:ext cx="2925000" cy="8301900"/>
          </a:xfrm>
          <a:prstGeom prst="rect">
            <a:avLst/>
          </a:prstGeom>
        </p:spPr>
        <p:txBody>
          <a:bodyPr anchorCtr="0" anchor="t" bIns="143075" lIns="143075" spcFirstLastPara="1" rIns="143075" wrap="square" tIns="143075">
            <a:normAutofit/>
          </a:bodyPr>
          <a:lstStyle>
            <a:lvl1pPr indent="-349250" lvl="0" marL="457200">
              <a:spcBef>
                <a:spcPts val="0"/>
              </a:spcBef>
              <a:spcAft>
                <a:spcPts val="0"/>
              </a:spcAft>
              <a:buSzPts val="1900"/>
              <a:buChar char="●"/>
              <a:defRPr sz="19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31" name="Google Shape;31;p7"/>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10677" y="1175392"/>
            <a:ext cx="6633000" cy="10681500"/>
          </a:xfrm>
          <a:prstGeom prst="rect">
            <a:avLst/>
          </a:prstGeom>
        </p:spPr>
        <p:txBody>
          <a:bodyPr anchorCtr="0" anchor="ctr" bIns="143075" lIns="143075" spcFirstLastPara="1" rIns="143075" wrap="square" tIns="143075">
            <a:norm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p:txBody>
      </p:sp>
      <p:sp>
        <p:nvSpPr>
          <p:cNvPr id="34" name="Google Shape;34;p8"/>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762500" y="-326"/>
            <a:ext cx="4762500" cy="13430100"/>
          </a:xfrm>
          <a:prstGeom prst="rect">
            <a:avLst/>
          </a:prstGeom>
          <a:solidFill>
            <a:schemeClr val="lt2"/>
          </a:solidFill>
          <a:ln>
            <a:noFill/>
          </a:ln>
        </p:spPr>
        <p:txBody>
          <a:bodyPr anchorCtr="0" anchor="ctr" bIns="143075" lIns="143075" spcFirstLastPara="1" rIns="143075" wrap="square" tIns="1430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76563" y="3219957"/>
            <a:ext cx="4213800" cy="38706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38" name="Google Shape;38;p9"/>
          <p:cNvSpPr txBox="1"/>
          <p:nvPr>
            <p:ph idx="1" type="subTitle"/>
          </p:nvPr>
        </p:nvSpPr>
        <p:spPr>
          <a:xfrm>
            <a:off x="276563" y="7319140"/>
            <a:ext cx="4213800" cy="3225000"/>
          </a:xfrm>
          <a:prstGeom prst="rect">
            <a:avLst/>
          </a:prstGeom>
        </p:spPr>
        <p:txBody>
          <a:bodyPr anchorCtr="0" anchor="t" bIns="143075" lIns="143075" spcFirstLastPara="1" rIns="143075" wrap="square" tIns="143075">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39" name="Google Shape;39;p9"/>
          <p:cNvSpPr txBox="1"/>
          <p:nvPr>
            <p:ph idx="2" type="body"/>
          </p:nvPr>
        </p:nvSpPr>
        <p:spPr>
          <a:xfrm>
            <a:off x="5145313" y="1890640"/>
            <a:ext cx="3996900" cy="9648300"/>
          </a:xfrm>
          <a:prstGeom prst="rect">
            <a:avLst/>
          </a:prstGeom>
        </p:spPr>
        <p:txBody>
          <a:bodyPr anchorCtr="0" anchor="ctr" bIns="143075" lIns="143075" spcFirstLastPara="1" rIns="143075" wrap="square" tIns="1430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40" name="Google Shape;40;p9"/>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24688" y="11046501"/>
            <a:ext cx="6248700" cy="1580100"/>
          </a:xfrm>
          <a:prstGeom prst="rect">
            <a:avLst/>
          </a:prstGeom>
        </p:spPr>
        <p:txBody>
          <a:bodyPr anchorCtr="0" anchor="ctr" bIns="143075" lIns="143075" spcFirstLastPara="1" rIns="143075" wrap="square" tIns="143075">
            <a:normAutofit/>
          </a:bodyPr>
          <a:lstStyle>
            <a:lvl1pPr indent="-228600" lvl="0" marL="457200">
              <a:lnSpc>
                <a:spcPct val="100000"/>
              </a:lnSpc>
              <a:spcBef>
                <a:spcPts val="0"/>
              </a:spcBef>
              <a:spcAft>
                <a:spcPts val="0"/>
              </a:spcAft>
              <a:buSzPts val="2800"/>
              <a:buNone/>
              <a:defRPr/>
            </a:lvl1pPr>
          </a:lstStyle>
          <a:p/>
        </p:txBody>
      </p:sp>
      <p:sp>
        <p:nvSpPr>
          <p:cNvPr id="43" name="Google Shape;43;p10"/>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688" y="1162010"/>
            <a:ext cx="8875500" cy="1495500"/>
          </a:xfrm>
          <a:prstGeom prst="rect">
            <a:avLst/>
          </a:prstGeom>
          <a:noFill/>
          <a:ln>
            <a:noFill/>
          </a:ln>
        </p:spPr>
        <p:txBody>
          <a:bodyPr anchorCtr="0" anchor="t" bIns="143075" lIns="143075" spcFirstLastPara="1" rIns="143075" wrap="square" tIns="143075">
            <a:normAutofit/>
          </a:bodyPr>
          <a:lstStyle>
            <a:lvl1pPr lvl="0">
              <a:spcBef>
                <a:spcPts val="0"/>
              </a:spcBef>
              <a:spcAft>
                <a:spcPts val="0"/>
              </a:spcAft>
              <a:buClr>
                <a:schemeClr val="dk1"/>
              </a:buClr>
              <a:buSzPts val="4400"/>
              <a:buNone/>
              <a:defRPr sz="4400">
                <a:solidFill>
                  <a:schemeClr val="dk1"/>
                </a:solidFill>
              </a:defRPr>
            </a:lvl1pPr>
            <a:lvl2pPr lvl="1">
              <a:spcBef>
                <a:spcPts val="0"/>
              </a:spcBef>
              <a:spcAft>
                <a:spcPts val="0"/>
              </a:spcAft>
              <a:buClr>
                <a:schemeClr val="dk1"/>
              </a:buClr>
              <a:buSzPts val="4400"/>
              <a:buNone/>
              <a:defRPr sz="4400">
                <a:solidFill>
                  <a:schemeClr val="dk1"/>
                </a:solidFill>
              </a:defRPr>
            </a:lvl2pPr>
            <a:lvl3pPr lvl="2">
              <a:spcBef>
                <a:spcPts val="0"/>
              </a:spcBef>
              <a:spcAft>
                <a:spcPts val="0"/>
              </a:spcAft>
              <a:buClr>
                <a:schemeClr val="dk1"/>
              </a:buClr>
              <a:buSzPts val="4400"/>
              <a:buNone/>
              <a:defRPr sz="4400">
                <a:solidFill>
                  <a:schemeClr val="dk1"/>
                </a:solidFill>
              </a:defRPr>
            </a:lvl3pPr>
            <a:lvl4pPr lvl="3">
              <a:spcBef>
                <a:spcPts val="0"/>
              </a:spcBef>
              <a:spcAft>
                <a:spcPts val="0"/>
              </a:spcAft>
              <a:buClr>
                <a:schemeClr val="dk1"/>
              </a:buClr>
              <a:buSzPts val="4400"/>
              <a:buNone/>
              <a:defRPr sz="4400">
                <a:solidFill>
                  <a:schemeClr val="dk1"/>
                </a:solidFill>
              </a:defRPr>
            </a:lvl4pPr>
            <a:lvl5pPr lvl="4">
              <a:spcBef>
                <a:spcPts val="0"/>
              </a:spcBef>
              <a:spcAft>
                <a:spcPts val="0"/>
              </a:spcAft>
              <a:buClr>
                <a:schemeClr val="dk1"/>
              </a:buClr>
              <a:buSzPts val="4400"/>
              <a:buNone/>
              <a:defRPr sz="4400">
                <a:solidFill>
                  <a:schemeClr val="dk1"/>
                </a:solidFill>
              </a:defRPr>
            </a:lvl5pPr>
            <a:lvl6pPr lvl="5">
              <a:spcBef>
                <a:spcPts val="0"/>
              </a:spcBef>
              <a:spcAft>
                <a:spcPts val="0"/>
              </a:spcAft>
              <a:buClr>
                <a:schemeClr val="dk1"/>
              </a:buClr>
              <a:buSzPts val="4400"/>
              <a:buNone/>
              <a:defRPr sz="4400">
                <a:solidFill>
                  <a:schemeClr val="dk1"/>
                </a:solidFill>
              </a:defRPr>
            </a:lvl6pPr>
            <a:lvl7pPr lvl="6">
              <a:spcBef>
                <a:spcPts val="0"/>
              </a:spcBef>
              <a:spcAft>
                <a:spcPts val="0"/>
              </a:spcAft>
              <a:buClr>
                <a:schemeClr val="dk1"/>
              </a:buClr>
              <a:buSzPts val="4400"/>
              <a:buNone/>
              <a:defRPr sz="4400">
                <a:solidFill>
                  <a:schemeClr val="dk1"/>
                </a:solidFill>
              </a:defRPr>
            </a:lvl7pPr>
            <a:lvl8pPr lvl="7">
              <a:spcBef>
                <a:spcPts val="0"/>
              </a:spcBef>
              <a:spcAft>
                <a:spcPts val="0"/>
              </a:spcAft>
              <a:buClr>
                <a:schemeClr val="dk1"/>
              </a:buClr>
              <a:buSzPts val="4400"/>
              <a:buNone/>
              <a:defRPr sz="4400">
                <a:solidFill>
                  <a:schemeClr val="dk1"/>
                </a:solidFill>
              </a:defRPr>
            </a:lvl8pPr>
            <a:lvl9pPr lvl="8">
              <a:spcBef>
                <a:spcPts val="0"/>
              </a:spcBef>
              <a:spcAft>
                <a:spcPts val="0"/>
              </a:spcAft>
              <a:buClr>
                <a:schemeClr val="dk1"/>
              </a:buClr>
              <a:buSzPts val="4400"/>
              <a:buNone/>
              <a:defRPr sz="4400">
                <a:solidFill>
                  <a:schemeClr val="dk1"/>
                </a:solidFill>
              </a:defRPr>
            </a:lvl9pPr>
          </a:lstStyle>
          <a:p/>
        </p:txBody>
      </p:sp>
      <p:sp>
        <p:nvSpPr>
          <p:cNvPr id="7" name="Google Shape;7;p1"/>
          <p:cNvSpPr txBox="1"/>
          <p:nvPr>
            <p:ph idx="1" type="body"/>
          </p:nvPr>
        </p:nvSpPr>
        <p:spPr>
          <a:xfrm>
            <a:off x="324688" y="3009240"/>
            <a:ext cx="8875500" cy="8920500"/>
          </a:xfrm>
          <a:prstGeom prst="rect">
            <a:avLst/>
          </a:prstGeom>
          <a:noFill/>
          <a:ln>
            <a:noFill/>
          </a:ln>
        </p:spPr>
        <p:txBody>
          <a:bodyPr anchorCtr="0" anchor="t" bIns="143075" lIns="143075" spcFirstLastPara="1" rIns="143075" wrap="square" tIns="143075">
            <a:normAutofit/>
          </a:bodyPr>
          <a:lstStyle>
            <a:lvl1pPr indent="-406400" lvl="0" marL="457200">
              <a:lnSpc>
                <a:spcPct val="115000"/>
              </a:lnSpc>
              <a:spcBef>
                <a:spcPts val="0"/>
              </a:spcBef>
              <a:spcAft>
                <a:spcPts val="0"/>
              </a:spcAft>
              <a:buClr>
                <a:schemeClr val="dk2"/>
              </a:buClr>
              <a:buSzPts val="2800"/>
              <a:buChar char="●"/>
              <a:defRPr sz="2800">
                <a:solidFill>
                  <a:schemeClr val="dk2"/>
                </a:solidFill>
              </a:defRPr>
            </a:lvl1pPr>
            <a:lvl2pPr indent="-368300" lvl="1" marL="914400">
              <a:lnSpc>
                <a:spcPct val="115000"/>
              </a:lnSpc>
              <a:spcBef>
                <a:spcPts val="0"/>
              </a:spcBef>
              <a:spcAft>
                <a:spcPts val="0"/>
              </a:spcAft>
              <a:buClr>
                <a:schemeClr val="dk2"/>
              </a:buClr>
              <a:buSzPts val="2200"/>
              <a:buChar char="○"/>
              <a:defRPr sz="2200">
                <a:solidFill>
                  <a:schemeClr val="dk2"/>
                </a:solidFill>
              </a:defRPr>
            </a:lvl2pPr>
            <a:lvl3pPr indent="-368300" lvl="2" marL="1371600">
              <a:lnSpc>
                <a:spcPct val="115000"/>
              </a:lnSpc>
              <a:spcBef>
                <a:spcPts val="0"/>
              </a:spcBef>
              <a:spcAft>
                <a:spcPts val="0"/>
              </a:spcAft>
              <a:buClr>
                <a:schemeClr val="dk2"/>
              </a:buClr>
              <a:buSzPts val="2200"/>
              <a:buChar char="■"/>
              <a:defRPr sz="2200">
                <a:solidFill>
                  <a:schemeClr val="dk2"/>
                </a:solidFill>
              </a:defRPr>
            </a:lvl3pPr>
            <a:lvl4pPr indent="-368300" lvl="3" marL="1828800">
              <a:lnSpc>
                <a:spcPct val="115000"/>
              </a:lnSpc>
              <a:spcBef>
                <a:spcPts val="0"/>
              </a:spcBef>
              <a:spcAft>
                <a:spcPts val="0"/>
              </a:spcAft>
              <a:buClr>
                <a:schemeClr val="dk2"/>
              </a:buClr>
              <a:buSzPts val="2200"/>
              <a:buChar char="●"/>
              <a:defRPr sz="2200">
                <a:solidFill>
                  <a:schemeClr val="dk2"/>
                </a:solidFill>
              </a:defRPr>
            </a:lvl4pPr>
            <a:lvl5pPr indent="-368300" lvl="4" marL="2286000">
              <a:lnSpc>
                <a:spcPct val="115000"/>
              </a:lnSpc>
              <a:spcBef>
                <a:spcPts val="0"/>
              </a:spcBef>
              <a:spcAft>
                <a:spcPts val="0"/>
              </a:spcAft>
              <a:buClr>
                <a:schemeClr val="dk2"/>
              </a:buClr>
              <a:buSzPts val="2200"/>
              <a:buChar char="○"/>
              <a:defRPr sz="2200">
                <a:solidFill>
                  <a:schemeClr val="dk2"/>
                </a:solidFill>
              </a:defRPr>
            </a:lvl5pPr>
            <a:lvl6pPr indent="-368300" lvl="5" marL="2743200">
              <a:lnSpc>
                <a:spcPct val="115000"/>
              </a:lnSpc>
              <a:spcBef>
                <a:spcPts val="0"/>
              </a:spcBef>
              <a:spcAft>
                <a:spcPts val="0"/>
              </a:spcAft>
              <a:buClr>
                <a:schemeClr val="dk2"/>
              </a:buClr>
              <a:buSzPts val="2200"/>
              <a:buChar char="■"/>
              <a:defRPr sz="2200">
                <a:solidFill>
                  <a:schemeClr val="dk2"/>
                </a:solidFill>
              </a:defRPr>
            </a:lvl6pPr>
            <a:lvl7pPr indent="-368300" lvl="6" marL="3200400">
              <a:lnSpc>
                <a:spcPct val="115000"/>
              </a:lnSpc>
              <a:spcBef>
                <a:spcPts val="0"/>
              </a:spcBef>
              <a:spcAft>
                <a:spcPts val="0"/>
              </a:spcAft>
              <a:buClr>
                <a:schemeClr val="dk2"/>
              </a:buClr>
              <a:buSzPts val="2200"/>
              <a:buChar char="●"/>
              <a:defRPr sz="2200">
                <a:solidFill>
                  <a:schemeClr val="dk2"/>
                </a:solidFill>
              </a:defRPr>
            </a:lvl7pPr>
            <a:lvl8pPr indent="-368300" lvl="7" marL="3657600">
              <a:lnSpc>
                <a:spcPct val="115000"/>
              </a:lnSpc>
              <a:spcBef>
                <a:spcPts val="0"/>
              </a:spcBef>
              <a:spcAft>
                <a:spcPts val="0"/>
              </a:spcAft>
              <a:buClr>
                <a:schemeClr val="dk2"/>
              </a:buClr>
              <a:buSzPts val="2200"/>
              <a:buChar char="○"/>
              <a:defRPr sz="2200">
                <a:solidFill>
                  <a:schemeClr val="dk2"/>
                </a:solidFill>
              </a:defRPr>
            </a:lvl8pPr>
            <a:lvl9pPr indent="-368300" lvl="8" marL="4114800">
              <a:lnSpc>
                <a:spcPct val="115000"/>
              </a:lnSpc>
              <a:spcBef>
                <a:spcPts val="0"/>
              </a:spcBef>
              <a:spcAft>
                <a:spcPts val="0"/>
              </a:spcAft>
              <a:buClr>
                <a:schemeClr val="dk2"/>
              </a:buClr>
              <a:buSzPts val="2200"/>
              <a:buChar char="■"/>
              <a:defRPr sz="2200">
                <a:solidFill>
                  <a:schemeClr val="dk2"/>
                </a:solidFill>
              </a:defRPr>
            </a:lvl9pPr>
          </a:lstStyle>
          <a:p/>
        </p:txBody>
      </p:sp>
      <p:sp>
        <p:nvSpPr>
          <p:cNvPr id="8" name="Google Shape;8;p1"/>
          <p:cNvSpPr txBox="1"/>
          <p:nvPr>
            <p:ph idx="12" type="sldNum"/>
          </p:nvPr>
        </p:nvSpPr>
        <p:spPr>
          <a:xfrm>
            <a:off x="8825477" y="12176177"/>
            <a:ext cx="571500" cy="1027800"/>
          </a:xfrm>
          <a:prstGeom prst="rect">
            <a:avLst/>
          </a:prstGeom>
          <a:noFill/>
          <a:ln>
            <a:noFill/>
          </a:ln>
        </p:spPr>
        <p:txBody>
          <a:bodyPr anchorCtr="0" anchor="ctr" bIns="143075" lIns="143075" spcFirstLastPara="1" rIns="143075" wrap="square" tIns="143075">
            <a:norm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29850" y="308175"/>
            <a:ext cx="8865300" cy="2113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733900" y="484375"/>
            <a:ext cx="5753700" cy="16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endParaRPr>
          </a:p>
        </p:txBody>
      </p:sp>
      <p:sp>
        <p:nvSpPr>
          <p:cNvPr id="56" name="Google Shape;56;p13"/>
          <p:cNvSpPr txBox="1"/>
          <p:nvPr/>
        </p:nvSpPr>
        <p:spPr>
          <a:xfrm>
            <a:off x="770100" y="408225"/>
            <a:ext cx="7857600" cy="169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2600">
                <a:solidFill>
                  <a:schemeClr val="dk2"/>
                </a:solidFill>
              </a:rPr>
              <a:t>Title: The name of [Your Research Topic] on [Relevant Field]</a:t>
            </a:r>
            <a:endParaRPr sz="2600">
              <a:solidFill>
                <a:schemeClr val="dk2"/>
              </a:solidFill>
            </a:endParaRPr>
          </a:p>
          <a:p>
            <a:pPr indent="0" lvl="0" marL="0" rtl="0" algn="l">
              <a:spcBef>
                <a:spcPts val="1200"/>
              </a:spcBef>
              <a:spcAft>
                <a:spcPts val="0"/>
              </a:spcAft>
              <a:buNone/>
            </a:pPr>
            <a:r>
              <a:t/>
            </a:r>
            <a:endParaRPr sz="2800">
              <a:solidFill>
                <a:schemeClr val="dk2"/>
              </a:solidFill>
            </a:endParaRPr>
          </a:p>
        </p:txBody>
      </p:sp>
      <p:sp>
        <p:nvSpPr>
          <p:cNvPr id="57" name="Google Shape;57;p13"/>
          <p:cNvSpPr txBox="1"/>
          <p:nvPr/>
        </p:nvSpPr>
        <p:spPr>
          <a:xfrm>
            <a:off x="770100" y="1491533"/>
            <a:ext cx="5086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a:t>Authors: [Your Name], [Co-Author’s Name]</a:t>
            </a:r>
            <a:endParaRPr/>
          </a:p>
        </p:txBody>
      </p:sp>
      <p:sp>
        <p:nvSpPr>
          <p:cNvPr id="58" name="Google Shape;58;p13"/>
          <p:cNvSpPr/>
          <p:nvPr/>
        </p:nvSpPr>
        <p:spPr>
          <a:xfrm>
            <a:off x="7339250" y="1433108"/>
            <a:ext cx="664800" cy="6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txBox="1"/>
          <p:nvPr/>
        </p:nvSpPr>
        <p:spPr>
          <a:xfrm>
            <a:off x="328050" y="2657738"/>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rPr>
              <a:t>Introduction:</a:t>
            </a:r>
            <a:endParaRPr sz="2800">
              <a:solidFill>
                <a:srgbClr val="38761D"/>
              </a:solidFill>
            </a:endParaRPr>
          </a:p>
        </p:txBody>
      </p:sp>
      <p:sp>
        <p:nvSpPr>
          <p:cNvPr id="60" name="Google Shape;60;p13"/>
          <p:cNvSpPr txBox="1"/>
          <p:nvPr/>
        </p:nvSpPr>
        <p:spPr>
          <a:xfrm>
            <a:off x="327800" y="3068663"/>
            <a:ext cx="4260300" cy="21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200"/>
              <a:t>[Provide a brief background of your research topic. Explain why this research is important and what problem it addresses. Clearly state your research question or hypothesis.]</a:t>
            </a:r>
            <a:endParaRPr sz="1200"/>
          </a:p>
          <a:p>
            <a:pPr indent="0" lvl="0" marL="0" rtl="0" algn="l">
              <a:lnSpc>
                <a:spcPct val="115000"/>
              </a:lnSpc>
              <a:spcBef>
                <a:spcPts val="1200"/>
              </a:spcBef>
              <a:spcAft>
                <a:spcPts val="0"/>
              </a:spcAft>
              <a:buNone/>
            </a:pPr>
            <a:r>
              <a:rPr lang="ru" sz="1200"/>
              <a:t>Objectives:</a:t>
            </a:r>
            <a:endParaRPr sz="1200"/>
          </a:p>
          <a:p>
            <a:pPr indent="-285750" lvl="0" marL="457200" rtl="0" algn="l">
              <a:lnSpc>
                <a:spcPct val="115000"/>
              </a:lnSpc>
              <a:spcBef>
                <a:spcPts val="1200"/>
              </a:spcBef>
              <a:spcAft>
                <a:spcPts val="0"/>
              </a:spcAft>
              <a:buClr>
                <a:schemeClr val="dk1"/>
              </a:buClr>
              <a:buSzPts val="900"/>
              <a:buChar char="●"/>
            </a:pPr>
            <a:r>
              <a:rPr lang="ru" sz="1200"/>
              <a:t>[Objective 1: Clearly define what you aim to achieve]</a:t>
            </a:r>
            <a:endParaRPr sz="1200"/>
          </a:p>
          <a:p>
            <a:pPr indent="-285750" lvl="0" marL="457200" rtl="0" algn="l">
              <a:lnSpc>
                <a:spcPct val="115000"/>
              </a:lnSpc>
              <a:spcBef>
                <a:spcPts val="0"/>
              </a:spcBef>
              <a:spcAft>
                <a:spcPts val="0"/>
              </a:spcAft>
              <a:buClr>
                <a:schemeClr val="dk1"/>
              </a:buClr>
              <a:buSzPts val="900"/>
              <a:buChar char="●"/>
            </a:pPr>
            <a:r>
              <a:rPr lang="ru" sz="1200"/>
              <a:t>[Objective 2: Another specific goal of your study]</a:t>
            </a:r>
            <a:endParaRPr sz="1200"/>
          </a:p>
          <a:p>
            <a:pPr indent="-285750" lvl="0" marL="457200" rtl="0" algn="l">
              <a:lnSpc>
                <a:spcPct val="115000"/>
              </a:lnSpc>
              <a:spcBef>
                <a:spcPts val="0"/>
              </a:spcBef>
              <a:spcAft>
                <a:spcPts val="0"/>
              </a:spcAft>
              <a:buClr>
                <a:schemeClr val="dk1"/>
              </a:buClr>
              <a:buSzPts val="900"/>
              <a:buChar char="●"/>
            </a:pPr>
            <a:r>
              <a:rPr lang="ru" sz="1200"/>
              <a:t>[Objective 3: If applicable, add more goals</a:t>
            </a:r>
            <a:endParaRPr sz="1200"/>
          </a:p>
        </p:txBody>
      </p:sp>
      <p:sp>
        <p:nvSpPr>
          <p:cNvPr id="61" name="Google Shape;61;p13"/>
          <p:cNvSpPr txBox="1"/>
          <p:nvPr/>
        </p:nvSpPr>
        <p:spPr>
          <a:xfrm>
            <a:off x="333225" y="6426525"/>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[Summarize the key findings of your research. Include charts, graphs, or tables to illustrate your results visually. Keep text brief and support it with visuals.]</a:t>
            </a:r>
            <a:endParaRPr sz="1200"/>
          </a:p>
        </p:txBody>
      </p:sp>
      <p:sp>
        <p:nvSpPr>
          <p:cNvPr id="62" name="Google Shape;62;p13"/>
          <p:cNvSpPr txBox="1"/>
          <p:nvPr/>
        </p:nvSpPr>
        <p:spPr>
          <a:xfrm>
            <a:off x="333475" y="593477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rPr>
              <a:t>Results:</a:t>
            </a:r>
            <a:endParaRPr sz="2800">
              <a:solidFill>
                <a:srgbClr val="38761D"/>
              </a:solidFill>
            </a:endParaRPr>
          </a:p>
        </p:txBody>
      </p:sp>
      <p:pic>
        <p:nvPicPr>
          <p:cNvPr id="63" name="Google Shape;63;p13"/>
          <p:cNvPicPr preferRelativeResize="0"/>
          <p:nvPr/>
        </p:nvPicPr>
        <p:blipFill>
          <a:blip r:embed="rId3">
            <a:alphaModFix/>
          </a:blip>
          <a:stretch>
            <a:fillRect/>
          </a:stretch>
        </p:blipFill>
        <p:spPr>
          <a:xfrm>
            <a:off x="4938550" y="6194875"/>
            <a:ext cx="1923200" cy="2397775"/>
          </a:xfrm>
          <a:prstGeom prst="rect">
            <a:avLst/>
          </a:prstGeom>
          <a:noFill/>
          <a:ln>
            <a:noFill/>
          </a:ln>
        </p:spPr>
      </p:pic>
      <p:sp>
        <p:nvSpPr>
          <p:cNvPr id="64" name="Google Shape;64;p13"/>
          <p:cNvSpPr txBox="1"/>
          <p:nvPr/>
        </p:nvSpPr>
        <p:spPr>
          <a:xfrm>
            <a:off x="4938400" y="8636878"/>
            <a:ext cx="426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solidFill>
                  <a:srgbClr val="38761D"/>
                </a:solidFill>
              </a:rPr>
              <a:t>[Annotate every picture and graph]</a:t>
            </a:r>
            <a:endParaRPr sz="1200">
              <a:solidFill>
                <a:srgbClr val="38761D"/>
              </a:solidFill>
            </a:endParaRPr>
          </a:p>
        </p:txBody>
      </p:sp>
      <p:pic>
        <p:nvPicPr>
          <p:cNvPr id="65" name="Google Shape;65;p13"/>
          <p:cNvPicPr preferRelativeResize="0"/>
          <p:nvPr/>
        </p:nvPicPr>
        <p:blipFill>
          <a:blip r:embed="rId4">
            <a:alphaModFix/>
          </a:blip>
          <a:stretch>
            <a:fillRect/>
          </a:stretch>
        </p:blipFill>
        <p:spPr>
          <a:xfrm rot="10800000">
            <a:off x="326287" y="7255375"/>
            <a:ext cx="2057400" cy="1295400"/>
          </a:xfrm>
          <a:prstGeom prst="rect">
            <a:avLst/>
          </a:prstGeom>
          <a:noFill/>
          <a:ln>
            <a:noFill/>
          </a:ln>
        </p:spPr>
      </p:pic>
      <p:pic>
        <p:nvPicPr>
          <p:cNvPr id="66" name="Google Shape;66;p13"/>
          <p:cNvPicPr preferRelativeResize="0"/>
          <p:nvPr/>
        </p:nvPicPr>
        <p:blipFill>
          <a:blip r:embed="rId4">
            <a:alphaModFix/>
          </a:blip>
          <a:stretch>
            <a:fillRect/>
          </a:stretch>
        </p:blipFill>
        <p:spPr>
          <a:xfrm>
            <a:off x="2536087" y="7255375"/>
            <a:ext cx="2057400" cy="1295400"/>
          </a:xfrm>
          <a:prstGeom prst="rect">
            <a:avLst/>
          </a:prstGeom>
          <a:noFill/>
          <a:ln>
            <a:noFill/>
          </a:ln>
        </p:spPr>
      </p:pic>
      <p:sp>
        <p:nvSpPr>
          <p:cNvPr id="67" name="Google Shape;67;p13"/>
          <p:cNvSpPr txBox="1"/>
          <p:nvPr/>
        </p:nvSpPr>
        <p:spPr>
          <a:xfrm>
            <a:off x="340175" y="8562475"/>
            <a:ext cx="426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solidFill>
                  <a:srgbClr val="38761D"/>
                </a:solidFill>
              </a:rPr>
              <a:t>[Annotate every picture and graph]</a:t>
            </a:r>
            <a:endParaRPr sz="1200">
              <a:solidFill>
                <a:srgbClr val="38761D"/>
              </a:solidFill>
            </a:endParaRPr>
          </a:p>
        </p:txBody>
      </p:sp>
      <p:sp>
        <p:nvSpPr>
          <p:cNvPr id="68" name="Google Shape;68;p13"/>
          <p:cNvSpPr txBox="1"/>
          <p:nvPr/>
        </p:nvSpPr>
        <p:spPr>
          <a:xfrm>
            <a:off x="4935400" y="10010375"/>
            <a:ext cx="42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[Summarize the main takeaways of your research. Highlight the impact and potential applications of your findings.]</a:t>
            </a:r>
            <a:endParaRPr sz="1200"/>
          </a:p>
        </p:txBody>
      </p:sp>
      <p:sp>
        <p:nvSpPr>
          <p:cNvPr id="69" name="Google Shape;69;p13"/>
          <p:cNvSpPr txBox="1"/>
          <p:nvPr/>
        </p:nvSpPr>
        <p:spPr>
          <a:xfrm>
            <a:off x="4935650" y="951862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rPr>
              <a:t>Conclusion:</a:t>
            </a:r>
            <a:endParaRPr sz="2800">
              <a:solidFill>
                <a:srgbClr val="38761D"/>
              </a:solidFill>
            </a:endParaRPr>
          </a:p>
        </p:txBody>
      </p:sp>
      <p:sp>
        <p:nvSpPr>
          <p:cNvPr id="70" name="Google Shape;70;p13"/>
          <p:cNvSpPr txBox="1"/>
          <p:nvPr/>
        </p:nvSpPr>
        <p:spPr>
          <a:xfrm>
            <a:off x="770100" y="1783958"/>
            <a:ext cx="2723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900"/>
              <a:t>[Your Email Address]</a:t>
            </a:r>
            <a:br>
              <a:rPr lang="ru" sz="900"/>
            </a:br>
            <a:r>
              <a:rPr lang="ru" sz="900"/>
              <a:t>[Your Website or LinkedIn Profile, if relevant]</a:t>
            </a:r>
            <a:endParaRPr sz="900"/>
          </a:p>
        </p:txBody>
      </p:sp>
      <p:sp>
        <p:nvSpPr>
          <p:cNvPr id="71" name="Google Shape;71;p13"/>
          <p:cNvSpPr txBox="1"/>
          <p:nvPr/>
        </p:nvSpPr>
        <p:spPr>
          <a:xfrm>
            <a:off x="4934975" y="1490258"/>
            <a:ext cx="2400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a:solidFill>
                  <a:schemeClr val="dk1"/>
                </a:solidFill>
              </a:rPr>
              <a:t>Institution: [Your University/Organization]</a:t>
            </a:r>
            <a:endParaRPr>
              <a:solidFill>
                <a:schemeClr val="dk1"/>
              </a:solidFill>
            </a:endParaRPr>
          </a:p>
        </p:txBody>
      </p:sp>
      <p:sp>
        <p:nvSpPr>
          <p:cNvPr id="72" name="Google Shape;72;p13"/>
          <p:cNvSpPr/>
          <p:nvPr/>
        </p:nvSpPr>
        <p:spPr>
          <a:xfrm>
            <a:off x="8189308" y="1433108"/>
            <a:ext cx="664800" cy="6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3"/>
          <p:cNvSpPr txBox="1"/>
          <p:nvPr/>
        </p:nvSpPr>
        <p:spPr>
          <a:xfrm>
            <a:off x="4934400" y="12553825"/>
            <a:ext cx="42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[Thank funding bodies, collaborators, or anyone who supported your research.]</a:t>
            </a:r>
            <a:endParaRPr sz="1200"/>
          </a:p>
        </p:txBody>
      </p:sp>
      <p:sp>
        <p:nvSpPr>
          <p:cNvPr id="74" name="Google Shape;74;p13"/>
          <p:cNvSpPr txBox="1"/>
          <p:nvPr/>
        </p:nvSpPr>
        <p:spPr>
          <a:xfrm>
            <a:off x="4934650" y="1206207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rPr>
              <a:t>Acknowledgments:</a:t>
            </a:r>
            <a:endParaRPr sz="2800">
              <a:solidFill>
                <a:srgbClr val="38761D"/>
              </a:solidFill>
            </a:endParaRPr>
          </a:p>
        </p:txBody>
      </p:sp>
      <p:sp>
        <p:nvSpPr>
          <p:cNvPr id="75" name="Google Shape;75;p13"/>
          <p:cNvSpPr txBox="1"/>
          <p:nvPr/>
        </p:nvSpPr>
        <p:spPr>
          <a:xfrm>
            <a:off x="329050" y="10010375"/>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[Interpret the results. Discuss their significance and how they relate to your research question. Address any unexpected findings and their possible explanations.]</a:t>
            </a:r>
            <a:endParaRPr sz="1200"/>
          </a:p>
        </p:txBody>
      </p:sp>
      <p:sp>
        <p:nvSpPr>
          <p:cNvPr id="76" name="Google Shape;76;p13"/>
          <p:cNvSpPr txBox="1"/>
          <p:nvPr/>
        </p:nvSpPr>
        <p:spPr>
          <a:xfrm>
            <a:off x="329300" y="951862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rPr>
              <a:t>Discussion:</a:t>
            </a:r>
            <a:endParaRPr sz="2800">
              <a:solidFill>
                <a:srgbClr val="38761D"/>
              </a:solidFill>
            </a:endParaRPr>
          </a:p>
        </p:txBody>
      </p:sp>
      <p:sp>
        <p:nvSpPr>
          <p:cNvPr id="77" name="Google Shape;77;p13"/>
          <p:cNvSpPr/>
          <p:nvPr/>
        </p:nvSpPr>
        <p:spPr>
          <a:xfrm>
            <a:off x="4934400" y="10701425"/>
            <a:ext cx="4260300" cy="7941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3"/>
          <p:cNvSpPr txBox="1"/>
          <p:nvPr/>
        </p:nvSpPr>
        <p:spPr>
          <a:xfrm>
            <a:off x="4934400" y="10757975"/>
            <a:ext cx="42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[Summarize the main takeaways of your research. Highlight the impact and potential applications of your findings.]</a:t>
            </a:r>
            <a:endParaRPr sz="1200"/>
          </a:p>
        </p:txBody>
      </p:sp>
      <p:pic>
        <p:nvPicPr>
          <p:cNvPr id="79" name="Google Shape;79;p13"/>
          <p:cNvPicPr preferRelativeResize="0"/>
          <p:nvPr/>
        </p:nvPicPr>
        <p:blipFill>
          <a:blip r:embed="rId5">
            <a:alphaModFix/>
          </a:blip>
          <a:stretch>
            <a:fillRect/>
          </a:stretch>
        </p:blipFill>
        <p:spPr>
          <a:xfrm>
            <a:off x="7075475" y="6064525"/>
            <a:ext cx="2122724" cy="2515449"/>
          </a:xfrm>
          <a:prstGeom prst="rect">
            <a:avLst/>
          </a:prstGeom>
          <a:noFill/>
          <a:ln>
            <a:noFill/>
          </a:ln>
        </p:spPr>
      </p:pic>
      <p:sp>
        <p:nvSpPr>
          <p:cNvPr id="80" name="Google Shape;80;p13"/>
          <p:cNvSpPr txBox="1"/>
          <p:nvPr/>
        </p:nvSpPr>
        <p:spPr>
          <a:xfrm>
            <a:off x="4936375" y="2630413"/>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rPr>
              <a:t>Context:</a:t>
            </a:r>
            <a:endParaRPr sz="2800">
              <a:solidFill>
                <a:srgbClr val="38761D"/>
              </a:solidFill>
            </a:endParaRPr>
          </a:p>
        </p:txBody>
      </p:sp>
      <p:sp>
        <p:nvSpPr>
          <p:cNvPr id="81" name="Google Shape;81;p13"/>
          <p:cNvSpPr txBox="1"/>
          <p:nvPr/>
        </p:nvSpPr>
        <p:spPr>
          <a:xfrm>
            <a:off x="4936125" y="3041338"/>
            <a:ext cx="42603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ru" sz="1200">
                <a:solidFill>
                  <a:schemeClr val="dk1"/>
                </a:solidFill>
              </a:rPr>
              <a:t>[Explain the broader field of your research and its current state. Describe the existing knowledge, key debates, and where your work fits in. Highlight the relevance and impact of your study within this landscape.]</a:t>
            </a:r>
            <a:endParaRPr sz="1200"/>
          </a:p>
        </p:txBody>
      </p:sp>
      <p:sp>
        <p:nvSpPr>
          <p:cNvPr id="82" name="Google Shape;82;p13"/>
          <p:cNvSpPr txBox="1"/>
          <p:nvPr/>
        </p:nvSpPr>
        <p:spPr>
          <a:xfrm>
            <a:off x="4936625" y="4630913"/>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[Describe the methodology used in your research. Include information about data collection, experimental setup, tools, and techniques. Use visual aids like diagrams if possible.]</a:t>
            </a:r>
            <a:endParaRPr sz="1200"/>
          </a:p>
        </p:txBody>
      </p:sp>
      <p:sp>
        <p:nvSpPr>
          <p:cNvPr id="83" name="Google Shape;83;p13"/>
          <p:cNvSpPr txBox="1"/>
          <p:nvPr/>
        </p:nvSpPr>
        <p:spPr>
          <a:xfrm>
            <a:off x="4936875" y="4139163"/>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38761D"/>
                </a:solidFill>
              </a:rPr>
              <a:t>Methods:</a:t>
            </a:r>
            <a:endParaRPr sz="2800">
              <a:solidFill>
                <a:srgbClr val="38761D"/>
              </a:solidFill>
            </a:endParaRPr>
          </a:p>
        </p:txBody>
      </p:sp>
      <p:cxnSp>
        <p:nvCxnSpPr>
          <p:cNvPr id="84" name="Google Shape;84;p13"/>
          <p:cNvCxnSpPr/>
          <p:nvPr/>
        </p:nvCxnSpPr>
        <p:spPr>
          <a:xfrm>
            <a:off x="320850" y="5755100"/>
            <a:ext cx="8863200" cy="0"/>
          </a:xfrm>
          <a:prstGeom prst="straightConnector1">
            <a:avLst/>
          </a:prstGeom>
          <a:noFill/>
          <a:ln cap="flat" cmpd="sng" w="9525">
            <a:solidFill>
              <a:srgbClr val="6AA84F"/>
            </a:solidFill>
            <a:prstDash val="solid"/>
            <a:round/>
            <a:headEnd len="med" w="med" type="none"/>
            <a:tailEnd len="med" w="med" type="none"/>
          </a:ln>
        </p:spPr>
      </p:cxnSp>
      <p:cxnSp>
        <p:nvCxnSpPr>
          <p:cNvPr id="85" name="Google Shape;85;p13"/>
          <p:cNvCxnSpPr/>
          <p:nvPr/>
        </p:nvCxnSpPr>
        <p:spPr>
          <a:xfrm>
            <a:off x="320850" y="9354525"/>
            <a:ext cx="8863200" cy="0"/>
          </a:xfrm>
          <a:prstGeom prst="straightConnector1">
            <a:avLst/>
          </a:prstGeom>
          <a:noFill/>
          <a:ln cap="flat" cmpd="sng" w="9525">
            <a:solidFill>
              <a:srgbClr val="6AA84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