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瑞虎 朱" userId="986fb288eb442289" providerId="LiveId" clId="{17003BD8-0278-4657-822C-7DA1D246633B}"/>
    <pc:docChg chg="custSel addSld modSld sldOrd">
      <pc:chgData name="瑞虎 朱" userId="986fb288eb442289" providerId="LiveId" clId="{17003BD8-0278-4657-822C-7DA1D246633B}" dt="2024-08-16T10:11:11.409" v="342"/>
      <pc:docMkLst>
        <pc:docMk/>
      </pc:docMkLst>
      <pc:sldChg chg="addSp modSp mod ord">
        <pc:chgData name="瑞虎 朱" userId="986fb288eb442289" providerId="LiveId" clId="{17003BD8-0278-4657-822C-7DA1D246633B}" dt="2024-08-16T10:11:11.409" v="342"/>
        <pc:sldMkLst>
          <pc:docMk/>
          <pc:sldMk cId="3817118977" sldId="256"/>
        </pc:sldMkLst>
        <pc:spChg chg="add mod">
          <ac:chgData name="瑞虎 朱" userId="986fb288eb442289" providerId="LiveId" clId="{17003BD8-0278-4657-822C-7DA1D246633B}" dt="2024-08-14T10:20:21.595" v="248" actId="12"/>
          <ac:spMkLst>
            <pc:docMk/>
            <pc:sldMk cId="3817118977" sldId="256"/>
            <ac:spMk id="5" creationId="{2B221F8B-8BAE-273F-7900-E1DA20DB1763}"/>
          </ac:spMkLst>
        </pc:spChg>
        <pc:graphicFrameChg chg="mod modGraphic">
          <ac:chgData name="瑞虎 朱" userId="986fb288eb442289" providerId="LiveId" clId="{17003BD8-0278-4657-822C-7DA1D246633B}" dt="2024-08-15T12:21:49.290" v="340" actId="20577"/>
          <ac:graphicFrameMkLst>
            <pc:docMk/>
            <pc:sldMk cId="3817118977" sldId="256"/>
            <ac:graphicFrameMk id="4" creationId="{55D26FBB-F50B-FD14-DE6D-BF3E7C015023}"/>
          </ac:graphicFrameMkLst>
        </pc:graphicFrameChg>
      </pc:sldChg>
      <pc:sldChg chg="addSp delSp modSp new mod">
        <pc:chgData name="瑞虎 朱" userId="986fb288eb442289" providerId="LiveId" clId="{17003BD8-0278-4657-822C-7DA1D246633B}" dt="2024-08-14T13:52:12.077" v="261" actId="14100"/>
        <pc:sldMkLst>
          <pc:docMk/>
          <pc:sldMk cId="2790041696" sldId="257"/>
        </pc:sldMkLst>
        <pc:spChg chg="del">
          <ac:chgData name="瑞虎 朱" userId="986fb288eb442289" providerId="LiveId" clId="{17003BD8-0278-4657-822C-7DA1D246633B}" dt="2024-08-14T13:52:07.165" v="257" actId="478"/>
          <ac:spMkLst>
            <pc:docMk/>
            <pc:sldMk cId="2790041696" sldId="257"/>
            <ac:spMk id="2" creationId="{AE3EB338-F9FA-673A-BE86-43B029BE37BA}"/>
          </ac:spMkLst>
        </pc:spChg>
        <pc:spChg chg="del">
          <ac:chgData name="瑞虎 朱" userId="986fb288eb442289" providerId="LiveId" clId="{17003BD8-0278-4657-822C-7DA1D246633B}" dt="2024-08-14T13:52:07.165" v="257" actId="478"/>
          <ac:spMkLst>
            <pc:docMk/>
            <pc:sldMk cId="2790041696" sldId="257"/>
            <ac:spMk id="3" creationId="{232D6EC7-92E7-6BBA-1922-912BF21E73BD}"/>
          </ac:spMkLst>
        </pc:spChg>
        <pc:picChg chg="add mod">
          <ac:chgData name="瑞虎 朱" userId="986fb288eb442289" providerId="LiveId" clId="{17003BD8-0278-4657-822C-7DA1D246633B}" dt="2024-08-14T13:52:12.077" v="261" actId="14100"/>
          <ac:picMkLst>
            <pc:docMk/>
            <pc:sldMk cId="2790041696" sldId="257"/>
            <ac:picMk id="5" creationId="{A1E12B2B-9366-E1B3-80F6-FF31D78CFEF5}"/>
          </ac:picMkLst>
        </pc:picChg>
      </pc:sldChg>
      <pc:sldChg chg="addSp delSp modSp new mod">
        <pc:chgData name="瑞虎 朱" userId="986fb288eb442289" providerId="LiveId" clId="{17003BD8-0278-4657-822C-7DA1D246633B}" dt="2024-08-14T13:51:55.734" v="256" actId="1076"/>
        <pc:sldMkLst>
          <pc:docMk/>
          <pc:sldMk cId="4151771064" sldId="258"/>
        </pc:sldMkLst>
        <pc:spChg chg="del">
          <ac:chgData name="瑞虎 朱" userId="986fb288eb442289" providerId="LiveId" clId="{17003BD8-0278-4657-822C-7DA1D246633B}" dt="2024-08-14T13:51:41.310" v="251" actId="478"/>
          <ac:spMkLst>
            <pc:docMk/>
            <pc:sldMk cId="4151771064" sldId="258"/>
            <ac:spMk id="2" creationId="{EECD4F68-A99A-D58A-87F2-C33252065459}"/>
          </ac:spMkLst>
        </pc:spChg>
        <pc:spChg chg="del">
          <ac:chgData name="瑞虎 朱" userId="986fb288eb442289" providerId="LiveId" clId="{17003BD8-0278-4657-822C-7DA1D246633B}" dt="2024-08-14T13:51:41.310" v="251" actId="478"/>
          <ac:spMkLst>
            <pc:docMk/>
            <pc:sldMk cId="4151771064" sldId="258"/>
            <ac:spMk id="3" creationId="{70FA4F7C-CC1B-5951-B71C-B19470E57C0C}"/>
          </ac:spMkLst>
        </pc:spChg>
        <pc:picChg chg="add mod">
          <ac:chgData name="瑞虎 朱" userId="986fb288eb442289" providerId="LiveId" clId="{17003BD8-0278-4657-822C-7DA1D246633B}" dt="2024-08-14T13:51:55.734" v="256" actId="1076"/>
          <ac:picMkLst>
            <pc:docMk/>
            <pc:sldMk cId="4151771064" sldId="258"/>
            <ac:picMk id="5" creationId="{78288438-2B2B-2BFC-D666-C27267434D5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4212F5-9CD2-2EB9-513D-727AADD99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0C2796-9B28-63FA-CD29-395D66A349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A58464-3E93-AA4B-AA97-819C6BE22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4292F-EECF-4B14-A927-6DF2CC532A11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5D0CC4-B79F-1A0A-585F-593B44753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13163C-CE46-5133-EEE7-A3FC26E70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BB1A-D435-4E30-8327-1CFD341125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055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82F9EE-3D74-FD0F-0052-D5B39D785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0F74EF-D7FB-94FF-BBDB-57E4E0991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B356A9-CBC7-CB80-A14B-6177964FE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4292F-EECF-4B14-A927-6DF2CC532A11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D73A8D-FEE1-74A2-DD3E-AA3BFA722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89D357-874C-2732-1CBD-2E85287E1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BB1A-D435-4E30-8327-1CFD341125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126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768AFC-3D52-295C-6081-E490CA38AB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D702AA-1FF8-0185-E13A-47795B7A3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8B0777-9953-3588-544F-668DBB488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4292F-EECF-4B14-A927-6DF2CC532A11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293EEB-4D2C-7BC1-CDF6-C5855C5C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355485-C2E0-6FB8-458D-A2F708721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BB1A-D435-4E30-8327-1CFD341125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530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333D03-E676-C27A-8CAC-A036B4238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CB98EB-F924-267F-A9F0-482C3C00C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F9FC82-A0D9-CDB2-94BF-FA4192F3F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4292F-EECF-4B14-A927-6DF2CC532A11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4A06F0-E867-3A79-B844-D84AABB6D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04A5EB-3F0B-6109-0E69-ECFF5B51E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BB1A-D435-4E30-8327-1CFD341125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709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B2D2A2-9AB4-0441-8481-EAD99075C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66F58A-25AA-780D-77D0-C60CA9A1A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A679A2-B251-D6E5-225C-B2432532B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4292F-EECF-4B14-A927-6DF2CC532A11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20A72D-5C25-BDC1-17B7-082B72C6A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B6B427-099F-B9BB-F473-0D70E0543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BB1A-D435-4E30-8327-1CFD341125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090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7A0952-14EE-2302-5509-E0DE678A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26338B-A763-BB5F-0706-03F0D84AB8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D2DEB2-A707-2BE7-A0D8-12BC6BCBE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ED663E-8281-5FA5-AAB9-377D9CCC1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4292F-EECF-4B14-A927-6DF2CC532A11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7987CE-F306-8974-983B-9A418329A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0010CC-2B17-20ED-FE33-AB25619BF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BB1A-D435-4E30-8327-1CFD341125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883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9ECCA-3A6A-35B5-E47F-28B9436FB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87363E-63B7-3117-4F1D-EE75CDB59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D66D2-0FBD-4126-9BA4-3E477104C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D253F3B-0348-F591-E481-DA575B4D09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588D68C-0CA6-7DE5-68B6-1D8C1F1AA1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F9CCD98-62CE-72D7-CB1D-4A7E2D969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4292F-EECF-4B14-A927-6DF2CC532A11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39837F-7750-C1ED-CFD3-2E1AA9D69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AC22625-452F-D39E-1027-A87A5F515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BB1A-D435-4E30-8327-1CFD341125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352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86C6DB-EACB-152D-AD02-838B06C55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C8EC696-89BF-A89D-22C9-94545B40A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4292F-EECF-4B14-A927-6DF2CC532A11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A3649E-7B98-4A4F-DB2F-9112E895E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D33655C-0039-8F88-5829-507BF52C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BB1A-D435-4E30-8327-1CFD341125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093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FBF4CE-33C9-5435-59B8-B08339E35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4292F-EECF-4B14-A927-6DF2CC532A11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F70B08-56FB-2F04-68F2-DEE5D8882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EBB4F8-F2F1-B8BE-6C72-5C7B40A73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BB1A-D435-4E30-8327-1CFD341125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299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883E38-8423-8868-A0E8-99C52D68F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3026DC-31DE-9237-91E0-EDDD7C6E0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7251BF-7829-6463-6025-A58B397E0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698601-6761-623B-BCB9-7D2E639CB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4292F-EECF-4B14-A927-6DF2CC532A11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5A673F-7BA5-4C60-6E0E-1440FE61D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13370D-ED93-E22A-4639-79594EAD6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BB1A-D435-4E30-8327-1CFD341125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854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2728C4-9527-190D-21B9-A821B07AB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A366D65-EAFF-CCCF-04F2-436B1FB727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C8A112-605A-5FC8-DFBD-D0C167CC9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C457D7-C06F-2715-450B-3AD9E9BE8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4292F-EECF-4B14-A927-6DF2CC532A11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00B0B3-D62D-F4E6-C3AB-56744A072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46EB5A-D7ED-5E9C-9A71-9F22299A4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BB1A-D435-4E30-8327-1CFD341125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75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E07F86B-4D1B-C84F-0773-51F04C5A4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540081-7150-07CE-F9CB-353170B0D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93C2B6-FAF7-D734-6111-A71334C07A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4292F-EECF-4B14-A927-6DF2CC532A11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14420D-D4CF-BEEA-D05E-CC20D11C39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73B9A9-C345-4BBB-EF70-B0FB200E6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ABB1A-D435-4E30-8327-1CFD341125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603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5D26FBB-F50B-FD14-DE6D-BF3E7C0150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445549"/>
              </p:ext>
            </p:extLst>
          </p:nvPr>
        </p:nvGraphicFramePr>
        <p:xfrm>
          <a:off x="1055277" y="1611777"/>
          <a:ext cx="9251886" cy="4558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3962">
                  <a:extLst>
                    <a:ext uri="{9D8B030D-6E8A-4147-A177-3AD203B41FA5}">
                      <a16:colId xmlns:a16="http://schemas.microsoft.com/office/drawing/2014/main" val="546447154"/>
                    </a:ext>
                  </a:extLst>
                </a:gridCol>
                <a:gridCol w="3083962">
                  <a:extLst>
                    <a:ext uri="{9D8B030D-6E8A-4147-A177-3AD203B41FA5}">
                      <a16:colId xmlns:a16="http://schemas.microsoft.com/office/drawing/2014/main" val="239308672"/>
                    </a:ext>
                  </a:extLst>
                </a:gridCol>
                <a:gridCol w="3083962">
                  <a:extLst>
                    <a:ext uri="{9D8B030D-6E8A-4147-A177-3AD203B41FA5}">
                      <a16:colId xmlns:a16="http://schemas.microsoft.com/office/drawing/2014/main" val="643126504"/>
                    </a:ext>
                  </a:extLst>
                </a:gridCol>
              </a:tblGrid>
              <a:tr h="569784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6D emittance (mm^3)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Transmission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475499"/>
                  </a:ext>
                </a:extLst>
              </a:tr>
              <a:tr h="56978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RF failure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1.367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90%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350375"/>
                  </a:ext>
                </a:extLst>
              </a:tr>
              <a:tr h="56978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RF cavities failure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1.585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87.6%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58156"/>
                  </a:ext>
                </a:extLst>
              </a:tr>
              <a:tr h="56978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10% increase in RF gradient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1.549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88.5%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103275"/>
                  </a:ext>
                </a:extLst>
              </a:tr>
              <a:tr h="5697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20% increase in RF gradient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1.507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89.2%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384409"/>
                  </a:ext>
                </a:extLst>
              </a:tr>
              <a:tr h="5697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30% increase in RF gradient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1.466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89.5%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282897"/>
                  </a:ext>
                </a:extLst>
              </a:tr>
              <a:tr h="5697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40% increase in RF gradient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1.434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89.5%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992993"/>
                  </a:ext>
                </a:extLst>
              </a:tr>
              <a:tr h="5697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50% increase in RF gradient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1.390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89.5%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115240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2B221F8B-8BAE-273F-7900-E1DA20DB1763}"/>
              </a:ext>
            </a:extLst>
          </p:cNvPr>
          <p:cNvSpPr txBox="1"/>
          <p:nvPr/>
        </p:nvSpPr>
        <p:spPr>
          <a:xfrm>
            <a:off x="1055277" y="118564"/>
            <a:ext cx="783053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Recover the performance loss from RF cavities failure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Increasing the gradient before and after the failure RF cavities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118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8288438-2B2B-2BFC-D666-C27267434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118" y="199089"/>
            <a:ext cx="8460282" cy="645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771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1E12B2B-9366-E1B3-80F6-FF31D78CF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458" y="130711"/>
            <a:ext cx="7988941" cy="609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041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84</Words>
  <Application>Microsoft Office PowerPoint</Application>
  <PresentationFormat>宽屏</PresentationFormat>
  <Paragraphs>26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瑞虎 朱</dc:creator>
  <cp:lastModifiedBy>瑞虎 朱</cp:lastModifiedBy>
  <cp:revision>1</cp:revision>
  <dcterms:created xsi:type="dcterms:W3CDTF">2024-08-14T10:10:35Z</dcterms:created>
  <dcterms:modified xsi:type="dcterms:W3CDTF">2024-08-16T10:11:13Z</dcterms:modified>
</cp:coreProperties>
</file>