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876320" y="1122480"/>
            <a:ext cx="879120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C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" name="Picture 2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9" name="CustomShape 38"/>
          <p:cNvSpPr/>
          <p:nvPr/>
        </p:nvSpPr>
        <p:spPr>
          <a:xfrm>
            <a:off x="120960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9"/>
          <p:cNvSpPr/>
          <p:nvPr/>
        </p:nvSpPr>
        <p:spPr>
          <a:xfrm>
            <a:off x="1128600" y="217656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0"/>
          <p:cNvSpPr/>
          <p:nvPr/>
        </p:nvSpPr>
        <p:spPr>
          <a:xfrm>
            <a:off x="1123920" y="4021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1"/>
          <p:cNvSpPr/>
          <p:nvPr/>
        </p:nvSpPr>
        <p:spPr>
          <a:xfrm>
            <a:off x="414360" y="9360"/>
            <a:ext cx="28080" cy="44812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2"/>
          <p:cNvSpPr/>
          <p:nvPr/>
        </p:nvSpPr>
        <p:spPr>
          <a:xfrm>
            <a:off x="33336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3"/>
          <p:cNvSpPr/>
          <p:nvPr/>
        </p:nvSpPr>
        <p:spPr>
          <a:xfrm>
            <a:off x="190440" y="9360"/>
            <a:ext cx="151920" cy="907560"/>
          </a:xfrm>
          <a:custGeom>
            <a:avLst/>
            <a:gdLst/>
            <a:ahLst/>
            <a:rect l="l" t="t" r="r" b="b"/>
            <a:pathLst>
              <a:path w="96" h="572">
                <a:moveTo>
                  <a:pt x="15" y="572"/>
                </a:moveTo>
                <a:lnTo>
                  <a:pt x="0" y="566"/>
                </a:lnTo>
                <a:lnTo>
                  <a:pt x="81" y="380"/>
                </a:lnTo>
                <a:lnTo>
                  <a:pt x="81" y="0"/>
                </a:lnTo>
                <a:lnTo>
                  <a:pt x="96" y="0"/>
                </a:lnTo>
                <a:lnTo>
                  <a:pt x="96" y="383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4"/>
          <p:cNvSpPr/>
          <p:nvPr/>
        </p:nvSpPr>
        <p:spPr>
          <a:xfrm>
            <a:off x="1290600" y="14400"/>
            <a:ext cx="375840" cy="1801440"/>
          </a:xfrm>
          <a:custGeom>
            <a:avLst/>
            <a:gdLst/>
            <a:ahLst/>
            <a:rect l="l" t="t" r="r" b="b"/>
            <a:pathLst>
              <a:path w="237" h="1135">
                <a:moveTo>
                  <a:pt x="222" y="1135"/>
                </a:moveTo>
                <a:lnTo>
                  <a:pt x="0" y="620"/>
                </a:lnTo>
                <a:lnTo>
                  <a:pt x="0" y="0"/>
                </a:lnTo>
                <a:lnTo>
                  <a:pt x="18" y="0"/>
                </a:lnTo>
                <a:lnTo>
                  <a:pt x="18" y="617"/>
                </a:lnTo>
                <a:lnTo>
                  <a:pt x="237" y="1129"/>
                </a:lnTo>
                <a:lnTo>
                  <a:pt x="222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5"/>
          <p:cNvSpPr/>
          <p:nvPr/>
        </p:nvSpPr>
        <p:spPr>
          <a:xfrm>
            <a:off x="1600200" y="18018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6"/>
          <p:cNvSpPr/>
          <p:nvPr/>
        </p:nvSpPr>
        <p:spPr>
          <a:xfrm>
            <a:off x="1380960" y="9360"/>
            <a:ext cx="371160" cy="1425240"/>
          </a:xfrm>
          <a:custGeom>
            <a:avLst/>
            <a:gdLst/>
            <a:ahLst/>
            <a:rect l="l" t="t" r="r" b="b"/>
            <a:pathLst>
              <a:path w="234" h="898">
                <a:moveTo>
                  <a:pt x="219" y="898"/>
                </a:moveTo>
                <a:lnTo>
                  <a:pt x="0" y="383"/>
                </a:lnTo>
                <a:lnTo>
                  <a:pt x="0" y="0"/>
                </a:lnTo>
                <a:lnTo>
                  <a:pt x="15" y="0"/>
                </a:lnTo>
                <a:lnTo>
                  <a:pt x="15" y="380"/>
                </a:lnTo>
                <a:lnTo>
                  <a:pt x="234" y="892"/>
                </a:lnTo>
                <a:lnTo>
                  <a:pt x="219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7"/>
          <p:cNvSpPr/>
          <p:nvPr/>
        </p:nvSpPr>
        <p:spPr>
          <a:xfrm>
            <a:off x="1643040" y="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8"/>
          <p:cNvSpPr/>
          <p:nvPr/>
        </p:nvSpPr>
        <p:spPr>
          <a:xfrm>
            <a:off x="1685880" y="14209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49"/>
          <p:cNvSpPr/>
          <p:nvPr/>
        </p:nvSpPr>
        <p:spPr>
          <a:xfrm>
            <a:off x="168588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0"/>
          <p:cNvSpPr/>
          <p:nvPr/>
        </p:nvSpPr>
        <p:spPr>
          <a:xfrm>
            <a:off x="1743120" y="4680"/>
            <a:ext cx="418680" cy="522000"/>
          </a:xfrm>
          <a:custGeom>
            <a:avLst/>
            <a:gdLst/>
            <a:ahLst/>
            <a:rect l="l" t="t" r="r" b="b"/>
            <a:pathLst>
              <a:path w="264" h="329">
                <a:moveTo>
                  <a:pt x="252" y="329"/>
                </a:moveTo>
                <a:lnTo>
                  <a:pt x="45" y="120"/>
                </a:lnTo>
                <a:lnTo>
                  <a:pt x="0" y="6"/>
                </a:lnTo>
                <a:lnTo>
                  <a:pt x="15" y="0"/>
                </a:lnTo>
                <a:lnTo>
                  <a:pt x="60" y="111"/>
                </a:lnTo>
                <a:lnTo>
                  <a:pt x="264" y="317"/>
                </a:lnTo>
                <a:lnTo>
                  <a:pt x="252" y="32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1"/>
          <p:cNvSpPr/>
          <p:nvPr/>
        </p:nvSpPr>
        <p:spPr>
          <a:xfrm>
            <a:off x="2119320" y="488880"/>
            <a:ext cx="161640" cy="14724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2"/>
          <p:cNvSpPr/>
          <p:nvPr/>
        </p:nvSpPr>
        <p:spPr>
          <a:xfrm>
            <a:off x="952560" y="4680"/>
            <a:ext cx="151920" cy="907560"/>
          </a:xfrm>
          <a:custGeom>
            <a:avLst/>
            <a:gdLst/>
            <a:ahLst/>
            <a:rect l="l" t="t" r="r" b="b"/>
            <a:pathLst>
              <a:path w="96" h="572">
                <a:moveTo>
                  <a:pt x="15" y="572"/>
                </a:moveTo>
                <a:lnTo>
                  <a:pt x="0" y="572"/>
                </a:lnTo>
                <a:lnTo>
                  <a:pt x="0" y="189"/>
                </a:lnTo>
                <a:lnTo>
                  <a:pt x="81" y="0"/>
                </a:lnTo>
                <a:lnTo>
                  <a:pt x="96" y="6"/>
                </a:lnTo>
                <a:lnTo>
                  <a:pt x="15" y="192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3"/>
          <p:cNvSpPr/>
          <p:nvPr/>
        </p:nvSpPr>
        <p:spPr>
          <a:xfrm>
            <a:off x="86688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2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4"/>
          <p:cNvSpPr/>
          <p:nvPr/>
        </p:nvSpPr>
        <p:spPr>
          <a:xfrm>
            <a:off x="890640" y="15541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5"/>
          <p:cNvSpPr/>
          <p:nvPr/>
        </p:nvSpPr>
        <p:spPr>
          <a:xfrm>
            <a:off x="738360" y="5622840"/>
            <a:ext cx="337680" cy="1215720"/>
          </a:xfrm>
          <a:custGeom>
            <a:avLst/>
            <a:gdLst/>
            <a:ahLst/>
            <a:rect l="l" t="t" r="r" b="b"/>
            <a:pathLst>
              <a:path w="213" h="766">
                <a:moveTo>
                  <a:pt x="213" y="766"/>
                </a:moveTo>
                <a:lnTo>
                  <a:pt x="195" y="766"/>
                </a:lnTo>
                <a:lnTo>
                  <a:pt x="195" y="464"/>
                </a:lnTo>
                <a:lnTo>
                  <a:pt x="0" y="6"/>
                </a:lnTo>
                <a:lnTo>
                  <a:pt x="12" y="0"/>
                </a:lnTo>
                <a:lnTo>
                  <a:pt x="213" y="461"/>
                </a:lnTo>
                <a:lnTo>
                  <a:pt x="213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6"/>
          <p:cNvSpPr/>
          <p:nvPr/>
        </p:nvSpPr>
        <p:spPr>
          <a:xfrm>
            <a:off x="647640" y="5479920"/>
            <a:ext cx="156960" cy="15696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3" y="8"/>
                  <a:pt x="33" y="17"/>
                </a:cubicBezTo>
                <a:cubicBezTo>
                  <a:pt x="33" y="26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29"/>
                  <a:pt x="17" y="29"/>
                </a:cubicBezTo>
                <a:cubicBezTo>
                  <a:pt x="23" y="29"/>
                  <a:pt x="29" y="24"/>
                  <a:pt x="29" y="17"/>
                </a:cubicBezTo>
                <a:cubicBezTo>
                  <a:pt x="29" y="10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7"/>
          <p:cNvSpPr/>
          <p:nvPr/>
        </p:nvSpPr>
        <p:spPr>
          <a:xfrm>
            <a:off x="6660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2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8"/>
          <p:cNvSpPr/>
          <p:nvPr/>
        </p:nvSpPr>
        <p:spPr>
          <a:xfrm>
            <a:off x="0" y="3897360"/>
            <a:ext cx="132840" cy="266400"/>
          </a:xfrm>
          <a:custGeom>
            <a:avLst/>
            <a:gdLst/>
            <a:ahLst/>
            <a:rect l="l" t="t" r="r" b="b"/>
            <a:pathLst>
              <a:path w="84" h="168">
                <a:moveTo>
                  <a:pt x="69" y="168"/>
                </a:moveTo>
                <a:lnTo>
                  <a:pt x="0" y="6"/>
                </a:lnTo>
                <a:lnTo>
                  <a:pt x="12" y="0"/>
                </a:lnTo>
                <a:lnTo>
                  <a:pt x="84" y="162"/>
                </a:lnTo>
                <a:lnTo>
                  <a:pt x="69" y="16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59"/>
          <p:cNvSpPr/>
          <p:nvPr/>
        </p:nvSpPr>
        <p:spPr>
          <a:xfrm>
            <a:off x="66600" y="414972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0"/>
          <p:cNvSpPr/>
          <p:nvPr/>
        </p:nvSpPr>
        <p:spPr>
          <a:xfrm>
            <a:off x="0" y="1644480"/>
            <a:ext cx="132840" cy="269640"/>
          </a:xfrm>
          <a:custGeom>
            <a:avLst/>
            <a:gdLst/>
            <a:ahLst/>
            <a:rect l="l" t="t" r="r" b="b"/>
            <a:pathLst>
              <a:path w="84" h="170">
                <a:moveTo>
                  <a:pt x="12" y="170"/>
                </a:moveTo>
                <a:lnTo>
                  <a:pt x="0" y="164"/>
                </a:lnTo>
                <a:lnTo>
                  <a:pt x="69" y="0"/>
                </a:lnTo>
                <a:lnTo>
                  <a:pt x="84" y="6"/>
                </a:lnTo>
                <a:lnTo>
                  <a:pt x="12" y="17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1"/>
          <p:cNvSpPr/>
          <p:nvPr/>
        </p:nvSpPr>
        <p:spPr>
          <a:xfrm>
            <a:off x="66600" y="14684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2"/>
          <p:cNvSpPr/>
          <p:nvPr/>
        </p:nvSpPr>
        <p:spPr>
          <a:xfrm>
            <a:off x="695160" y="4680"/>
            <a:ext cx="309240" cy="1558440"/>
          </a:xfrm>
          <a:custGeom>
            <a:avLst/>
            <a:gdLst/>
            <a:ahLst/>
            <a:rect l="l" t="t" r="r" b="b"/>
            <a:pathLst>
              <a:path w="195" h="982">
                <a:moveTo>
                  <a:pt x="195" y="982"/>
                </a:moveTo>
                <a:lnTo>
                  <a:pt x="177" y="982"/>
                </a:lnTo>
                <a:lnTo>
                  <a:pt x="177" y="805"/>
                </a:lnTo>
                <a:lnTo>
                  <a:pt x="0" y="629"/>
                </a:lnTo>
                <a:lnTo>
                  <a:pt x="0" y="0"/>
                </a:lnTo>
                <a:lnTo>
                  <a:pt x="18" y="0"/>
                </a:lnTo>
                <a:lnTo>
                  <a:pt x="18" y="623"/>
                </a:lnTo>
                <a:lnTo>
                  <a:pt x="195" y="796"/>
                </a:lnTo>
                <a:lnTo>
                  <a:pt x="195" y="98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3"/>
          <p:cNvSpPr/>
          <p:nvPr/>
        </p:nvSpPr>
        <p:spPr>
          <a:xfrm>
            <a:off x="57240" y="48816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4"/>
          <p:cNvSpPr/>
          <p:nvPr/>
        </p:nvSpPr>
        <p:spPr>
          <a:xfrm>
            <a:off x="138240" y="5060880"/>
            <a:ext cx="304560" cy="1777680"/>
          </a:xfrm>
          <a:custGeom>
            <a:avLst/>
            <a:gdLst/>
            <a:ahLst/>
            <a:rect l="l" t="t" r="r" b="b"/>
            <a:pathLst>
              <a:path w="192" h="1120">
                <a:moveTo>
                  <a:pt x="192" y="1120"/>
                </a:moveTo>
                <a:lnTo>
                  <a:pt x="177" y="1120"/>
                </a:lnTo>
                <a:lnTo>
                  <a:pt x="177" y="360"/>
                </a:lnTo>
                <a:lnTo>
                  <a:pt x="0" y="183"/>
                </a:lnTo>
                <a:lnTo>
                  <a:pt x="0" y="0"/>
                </a:lnTo>
                <a:lnTo>
                  <a:pt x="15" y="0"/>
                </a:lnTo>
                <a:lnTo>
                  <a:pt x="15" y="177"/>
                </a:lnTo>
                <a:lnTo>
                  <a:pt x="192" y="354"/>
                </a:lnTo>
                <a:lnTo>
                  <a:pt x="192" y="112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5"/>
          <p:cNvSpPr/>
          <p:nvPr/>
        </p:nvSpPr>
        <p:spPr>
          <a:xfrm>
            <a:off x="561960" y="64310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6"/>
          <p:cNvSpPr/>
          <p:nvPr/>
        </p:nvSpPr>
        <p:spPr>
          <a:xfrm>
            <a:off x="642960" y="6610320"/>
            <a:ext cx="23400" cy="24264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7"/>
          <p:cNvSpPr/>
          <p:nvPr/>
        </p:nvSpPr>
        <p:spPr>
          <a:xfrm>
            <a:off x="76320" y="64310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68"/>
          <p:cNvSpPr/>
          <p:nvPr/>
        </p:nvSpPr>
        <p:spPr>
          <a:xfrm>
            <a:off x="0" y="5978520"/>
            <a:ext cx="190080" cy="461520"/>
          </a:xfrm>
          <a:custGeom>
            <a:avLst/>
            <a:gdLst/>
            <a:ahLst/>
            <a:rect l="l" t="t" r="r" b="b"/>
            <a:pathLst>
              <a:path w="120" h="291">
                <a:moveTo>
                  <a:pt x="120" y="291"/>
                </a:moveTo>
                <a:lnTo>
                  <a:pt x="105" y="291"/>
                </a:lnTo>
                <a:lnTo>
                  <a:pt x="105" y="114"/>
                </a:lnTo>
                <a:lnTo>
                  <a:pt x="0" y="9"/>
                </a:lnTo>
                <a:lnTo>
                  <a:pt x="12" y="0"/>
                </a:lnTo>
                <a:lnTo>
                  <a:pt x="120" y="108"/>
                </a:lnTo>
                <a:lnTo>
                  <a:pt x="120" y="29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9"/>
          <p:cNvSpPr/>
          <p:nvPr/>
        </p:nvSpPr>
        <p:spPr>
          <a:xfrm>
            <a:off x="1014480" y="1801800"/>
            <a:ext cx="213840" cy="755280"/>
          </a:xfrm>
          <a:custGeom>
            <a:avLst/>
            <a:gdLst/>
            <a:ahLst/>
            <a:rect l="l" t="t" r="r" b="b"/>
            <a:pathLst>
              <a:path w="135" h="476">
                <a:moveTo>
                  <a:pt x="12" y="476"/>
                </a:moveTo>
                <a:lnTo>
                  <a:pt x="0" y="476"/>
                </a:lnTo>
                <a:lnTo>
                  <a:pt x="0" y="128"/>
                </a:lnTo>
                <a:lnTo>
                  <a:pt x="126" y="0"/>
                </a:lnTo>
                <a:lnTo>
                  <a:pt x="135" y="9"/>
                </a:lnTo>
                <a:lnTo>
                  <a:pt x="12" y="131"/>
                </a:lnTo>
                <a:lnTo>
                  <a:pt x="12" y="47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0"/>
          <p:cNvSpPr/>
          <p:nvPr/>
        </p:nvSpPr>
        <p:spPr>
          <a:xfrm>
            <a:off x="938160" y="2548080"/>
            <a:ext cx="166320" cy="159840"/>
          </a:xfrm>
          <a:custGeom>
            <a:avLst/>
            <a:gdLst/>
            <a:ahLst/>
            <a:rect l="l" t="t" r="r" b="b"/>
            <a:pathLst>
              <a:path w="35" h="34">
                <a:moveTo>
                  <a:pt x="18" y="34"/>
                </a:moveTo>
                <a:cubicBezTo>
                  <a:pt x="8" y="34"/>
                  <a:pt x="0" y="26"/>
                  <a:pt x="0" y="17"/>
                </a:cubicBezTo>
                <a:cubicBezTo>
                  <a:pt x="0" y="7"/>
                  <a:pt x="8" y="0"/>
                  <a:pt x="18" y="0"/>
                </a:cubicBezTo>
                <a:cubicBezTo>
                  <a:pt x="27" y="0"/>
                  <a:pt x="35" y="7"/>
                  <a:pt x="35" y="17"/>
                </a:cubicBezTo>
                <a:cubicBezTo>
                  <a:pt x="35" y="26"/>
                  <a:pt x="27" y="34"/>
                  <a:pt x="18" y="34"/>
                </a:cubicBezTo>
                <a:close/>
                <a:moveTo>
                  <a:pt x="18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30"/>
                  <a:pt x="18" y="30"/>
                </a:cubicBezTo>
                <a:cubicBezTo>
                  <a:pt x="25" y="30"/>
                  <a:pt x="31" y="24"/>
                  <a:pt x="31" y="17"/>
                </a:cubicBezTo>
                <a:cubicBezTo>
                  <a:pt x="31" y="10"/>
                  <a:pt x="25" y="4"/>
                  <a:pt x="18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1"/>
          <p:cNvSpPr/>
          <p:nvPr/>
        </p:nvSpPr>
        <p:spPr>
          <a:xfrm>
            <a:off x="595440" y="4680"/>
            <a:ext cx="637920" cy="4025520"/>
          </a:xfrm>
          <a:custGeom>
            <a:avLst/>
            <a:gdLst/>
            <a:ahLst/>
            <a:rect l="l" t="t" r="r" b="b"/>
            <a:pathLst>
              <a:path w="402" h="2536">
                <a:moveTo>
                  <a:pt x="402" y="2536"/>
                </a:moveTo>
                <a:lnTo>
                  <a:pt x="387" y="2536"/>
                </a:lnTo>
                <a:lnTo>
                  <a:pt x="387" y="2311"/>
                </a:lnTo>
                <a:lnTo>
                  <a:pt x="0" y="1925"/>
                </a:lnTo>
                <a:lnTo>
                  <a:pt x="0" y="0"/>
                </a:lnTo>
                <a:lnTo>
                  <a:pt x="15" y="0"/>
                </a:lnTo>
                <a:lnTo>
                  <a:pt x="15" y="1916"/>
                </a:lnTo>
                <a:lnTo>
                  <a:pt x="402" y="2302"/>
                </a:lnTo>
                <a:lnTo>
                  <a:pt x="402" y="253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2"/>
          <p:cNvSpPr/>
          <p:nvPr/>
        </p:nvSpPr>
        <p:spPr>
          <a:xfrm>
            <a:off x="1224000" y="1382760"/>
            <a:ext cx="142560" cy="47592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3"/>
          <p:cNvSpPr/>
          <p:nvPr/>
        </p:nvSpPr>
        <p:spPr>
          <a:xfrm>
            <a:off x="1300320" y="1849320"/>
            <a:ext cx="109080" cy="107640"/>
          </a:xfrm>
          <a:custGeom>
            <a:avLst/>
            <a:gdLst/>
            <a:ah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4"/>
          <p:cNvSpPr/>
          <p:nvPr/>
        </p:nvSpPr>
        <p:spPr>
          <a:xfrm>
            <a:off x="281160" y="3417840"/>
            <a:ext cx="142560" cy="474480"/>
          </a:xfrm>
          <a:custGeom>
            <a:avLst/>
            <a:gdLst/>
            <a:ahLst/>
            <a:rect l="l" t="t" r="r" b="b"/>
            <a:pathLst>
              <a:path w="90" h="299">
                <a:moveTo>
                  <a:pt x="12" y="299"/>
                </a:moveTo>
                <a:lnTo>
                  <a:pt x="0" y="299"/>
                </a:lnTo>
                <a:lnTo>
                  <a:pt x="0" y="80"/>
                </a:lnTo>
                <a:lnTo>
                  <a:pt x="81" y="0"/>
                </a:lnTo>
                <a:lnTo>
                  <a:pt x="90" y="8"/>
                </a:lnTo>
                <a:lnTo>
                  <a:pt x="12" y="83"/>
                </a:lnTo>
                <a:lnTo>
                  <a:pt x="12" y="29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5"/>
          <p:cNvSpPr/>
          <p:nvPr/>
        </p:nvSpPr>
        <p:spPr>
          <a:xfrm>
            <a:off x="237960" y="3882960"/>
            <a:ext cx="109080" cy="109080"/>
          </a:xfrm>
          <a:custGeom>
            <a:avLst/>
            <a:gdLst/>
            <a:ahLst/>
            <a:rect l="l" t="t" r="r" b="b"/>
            <a:pathLst>
              <a:path w="23" h="23">
                <a:moveTo>
                  <a:pt x="11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2"/>
                </a:cubicBezTo>
                <a:cubicBezTo>
                  <a:pt x="23" y="18"/>
                  <a:pt x="17" y="23"/>
                  <a:pt x="11" y="23"/>
                </a:cubicBezTo>
                <a:close/>
                <a:moveTo>
                  <a:pt x="11" y="4"/>
                </a:moveTo>
                <a:cubicBezTo>
                  <a:pt x="7" y="4"/>
                  <a:pt x="4" y="8"/>
                  <a:pt x="4" y="12"/>
                </a:cubicBezTo>
                <a:cubicBezTo>
                  <a:pt x="4" y="16"/>
                  <a:pt x="7" y="19"/>
                  <a:pt x="11" y="19"/>
                </a:cubicBezTo>
                <a:cubicBezTo>
                  <a:pt x="15" y="19"/>
                  <a:pt x="19" y="16"/>
                  <a:pt x="19" y="12"/>
                </a:cubicBezTo>
                <a:cubicBezTo>
                  <a:pt x="19" y="8"/>
                  <a:pt x="15" y="4"/>
                  <a:pt x="11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6"/>
          <p:cNvSpPr/>
          <p:nvPr/>
        </p:nvSpPr>
        <p:spPr>
          <a:xfrm>
            <a:off x="4680" y="2166840"/>
            <a:ext cx="114120" cy="452160"/>
          </a:xfrm>
          <a:custGeom>
            <a:avLst/>
            <a:gdLst/>
            <a:ahLst/>
            <a:rect l="l" t="t" r="r" b="b"/>
            <a:pathLst>
              <a:path w="72" h="285">
                <a:moveTo>
                  <a:pt x="6" y="285"/>
                </a:moveTo>
                <a:lnTo>
                  <a:pt x="0" y="276"/>
                </a:lnTo>
                <a:lnTo>
                  <a:pt x="60" y="216"/>
                </a:lnTo>
                <a:lnTo>
                  <a:pt x="60" y="0"/>
                </a:lnTo>
                <a:lnTo>
                  <a:pt x="72" y="0"/>
                </a:lnTo>
                <a:lnTo>
                  <a:pt x="72" y="222"/>
                </a:lnTo>
                <a:lnTo>
                  <a:pt x="6" y="28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7"/>
          <p:cNvSpPr/>
          <p:nvPr/>
        </p:nvSpPr>
        <p:spPr>
          <a:xfrm>
            <a:off x="52560" y="2066760"/>
            <a:ext cx="109080" cy="109080"/>
          </a:xfrm>
          <a:custGeom>
            <a:avLst/>
            <a:gdLst/>
            <a:ah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78"/>
          <p:cNvSpPr/>
          <p:nvPr/>
        </p:nvSpPr>
        <p:spPr>
          <a:xfrm>
            <a:off x="122868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79"/>
          <p:cNvSpPr/>
          <p:nvPr/>
        </p:nvSpPr>
        <p:spPr>
          <a:xfrm>
            <a:off x="1319040" y="5041800"/>
            <a:ext cx="371160" cy="1801440"/>
          </a:xfrm>
          <a:custGeom>
            <a:avLst/>
            <a:gdLst/>
            <a:ahLst/>
            <a:rect l="l" t="t" r="r" b="b"/>
            <a:pathLst>
              <a:path w="234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9" y="0"/>
                </a:lnTo>
                <a:lnTo>
                  <a:pt x="234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0"/>
          <p:cNvSpPr/>
          <p:nvPr/>
        </p:nvSpPr>
        <p:spPr>
          <a:xfrm>
            <a:off x="114768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1"/>
          <p:cNvSpPr/>
          <p:nvPr/>
        </p:nvSpPr>
        <p:spPr>
          <a:xfrm>
            <a:off x="819000" y="3983040"/>
            <a:ext cx="347400" cy="2860200"/>
          </a:xfrm>
          <a:custGeom>
            <a:avLst/>
            <a:gdLst/>
            <a:ahLst/>
            <a:rect l="l" t="t" r="r" b="b"/>
            <a:pathLst>
              <a:path w="219" h="1802">
                <a:moveTo>
                  <a:pt x="219" y="1802"/>
                </a:moveTo>
                <a:lnTo>
                  <a:pt x="201" y="1802"/>
                </a:lnTo>
                <a:lnTo>
                  <a:pt x="201" y="1185"/>
                </a:lnTo>
                <a:lnTo>
                  <a:pt x="0" y="3"/>
                </a:lnTo>
                <a:lnTo>
                  <a:pt x="15" y="0"/>
                </a:lnTo>
                <a:lnTo>
                  <a:pt x="219" y="1185"/>
                </a:lnTo>
                <a:lnTo>
                  <a:pt x="219" y="180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2"/>
          <p:cNvSpPr/>
          <p:nvPr/>
        </p:nvSpPr>
        <p:spPr>
          <a:xfrm>
            <a:off x="728640" y="380700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3"/>
          <p:cNvSpPr/>
          <p:nvPr/>
        </p:nvSpPr>
        <p:spPr>
          <a:xfrm>
            <a:off x="1623960" y="4867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4"/>
          <p:cNvSpPr/>
          <p:nvPr/>
        </p:nvSpPr>
        <p:spPr>
          <a:xfrm>
            <a:off x="1405080" y="5423040"/>
            <a:ext cx="371160" cy="1425240"/>
          </a:xfrm>
          <a:custGeom>
            <a:avLst/>
            <a:gdLst/>
            <a:ahLst/>
            <a:rect l="l" t="t" r="r" b="b"/>
            <a:pathLst>
              <a:path w="234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0" y="512"/>
                </a:lnTo>
                <a:lnTo>
                  <a:pt x="222" y="0"/>
                </a:lnTo>
                <a:lnTo>
                  <a:pt x="234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5"/>
          <p:cNvSpPr/>
          <p:nvPr/>
        </p:nvSpPr>
        <p:spPr>
          <a:xfrm>
            <a:off x="1666800" y="594504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6"/>
          <p:cNvSpPr/>
          <p:nvPr/>
        </p:nvSpPr>
        <p:spPr>
          <a:xfrm>
            <a:off x="1709640" y="5246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7"/>
          <p:cNvSpPr/>
          <p:nvPr/>
        </p:nvSpPr>
        <p:spPr>
          <a:xfrm>
            <a:off x="1709640" y="57643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8"/>
          <p:cNvSpPr/>
          <p:nvPr/>
        </p:nvSpPr>
        <p:spPr>
          <a:xfrm>
            <a:off x="1766880" y="6330960"/>
            <a:ext cx="418680" cy="526680"/>
          </a:xfrm>
          <a:custGeom>
            <a:avLst/>
            <a:gdLst/>
            <a:ahLst/>
            <a:rect l="l" t="t" r="r" b="b"/>
            <a:pathLst>
              <a:path w="264" h="332">
                <a:moveTo>
                  <a:pt x="12" y="332"/>
                </a:moveTo>
                <a:lnTo>
                  <a:pt x="0" y="326"/>
                </a:lnTo>
                <a:lnTo>
                  <a:pt x="45" y="206"/>
                </a:lnTo>
                <a:lnTo>
                  <a:pt x="255" y="0"/>
                </a:lnTo>
                <a:lnTo>
                  <a:pt x="264" y="12"/>
                </a:lnTo>
                <a:lnTo>
                  <a:pt x="60" y="215"/>
                </a:lnTo>
                <a:lnTo>
                  <a:pt x="12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89"/>
          <p:cNvSpPr/>
          <p:nvPr/>
        </p:nvSpPr>
        <p:spPr>
          <a:xfrm>
            <a:off x="2147760" y="6221520"/>
            <a:ext cx="156960" cy="14724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0"/>
          <p:cNvSpPr/>
          <p:nvPr/>
        </p:nvSpPr>
        <p:spPr>
          <a:xfrm>
            <a:off x="504720" y="9360"/>
            <a:ext cx="232920" cy="5103360"/>
          </a:xfrm>
          <a:custGeom>
            <a:avLst/>
            <a:gdLst/>
            <a:ahLst/>
            <a:rect l="l" t="t" r="r" b="b"/>
            <a:pathLst>
              <a:path w="147" h="3215">
                <a:moveTo>
                  <a:pt x="132" y="3215"/>
                </a:moveTo>
                <a:lnTo>
                  <a:pt x="129" y="2754"/>
                </a:lnTo>
                <a:lnTo>
                  <a:pt x="0" y="1901"/>
                </a:lnTo>
                <a:lnTo>
                  <a:pt x="0" y="0"/>
                </a:lnTo>
                <a:lnTo>
                  <a:pt x="15" y="0"/>
                </a:lnTo>
                <a:lnTo>
                  <a:pt x="15" y="1898"/>
                </a:lnTo>
                <a:lnTo>
                  <a:pt x="144" y="2754"/>
                </a:lnTo>
                <a:lnTo>
                  <a:pt x="147" y="3215"/>
                </a:lnTo>
                <a:lnTo>
                  <a:pt x="132" y="321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1"/>
          <p:cNvSpPr/>
          <p:nvPr/>
        </p:nvSpPr>
        <p:spPr>
          <a:xfrm>
            <a:off x="633240" y="5103720"/>
            <a:ext cx="185400" cy="185400"/>
          </a:xfrm>
          <a:custGeom>
            <a:avLst/>
            <a:gdLst/>
            <a:ahLst/>
            <a:rect l="l" t="t" r="r" b="b"/>
            <a:pathLst>
              <a:path w="39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30" y="0"/>
                  <a:pt x="39" y="9"/>
                  <a:pt x="39" y="19"/>
                </a:cubicBezTo>
                <a:cubicBezTo>
                  <a:pt x="39" y="30"/>
                  <a:pt x="30" y="39"/>
                  <a:pt x="20" y="39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19"/>
                </a:cubicBezTo>
                <a:cubicBezTo>
                  <a:pt x="4" y="28"/>
                  <a:pt x="11" y="35"/>
                  <a:pt x="20" y="35"/>
                </a:cubicBezTo>
                <a:cubicBezTo>
                  <a:pt x="28" y="35"/>
                  <a:pt x="35" y="28"/>
                  <a:pt x="35" y="19"/>
                </a:cubicBezTo>
                <a:cubicBezTo>
                  <a:pt x="35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PlaceHolder 92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zh-CN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单击此处编辑母版标题样式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4" name="PlaceHolder 93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12/23/19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94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95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870112C-3806-4E7C-9F87-F683B660C4D9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&lt;编号&gt;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9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单击鼠标编辑大纲文字格式</a:t>
            </a:r>
            <a:endParaRPr b="0" lang="zh-C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第二个大纲级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第三大纲级别</a:t>
            </a:r>
            <a:endParaRPr b="0" lang="zh-CN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C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第四大纲级别</a:t>
            </a:r>
            <a:endParaRPr b="0" lang="zh-CN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第五大纲级别</a:t>
            </a:r>
            <a:endParaRPr b="0" lang="zh-C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第六大纲级别</a:t>
            </a:r>
            <a:endParaRPr b="0" lang="zh-C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第七大纲级别</a:t>
            </a:r>
            <a:endParaRPr b="0" lang="zh-C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550600" y="311400"/>
            <a:ext cx="9143640" cy="1206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zh-CN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绪论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627560" y="1802880"/>
            <a:ext cx="9143640" cy="4036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一个方便迅速快捷的服务方式来改变点餐排队情况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为了提高餐厅的运营效率，提高餐厅形象与客户满意度，特此开发餐厅到店点餐系统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我们的项目主要分为以下几个功能模块：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1.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添加菜品信息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2.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获取菜品信息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3.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添加购物车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4.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结算价格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1" descr=""/>
          <p:cNvPicPr/>
          <p:nvPr/>
        </p:nvPicPr>
        <p:blipFill>
          <a:blip r:embed="rId1"/>
          <a:stretch/>
        </p:blipFill>
        <p:spPr>
          <a:xfrm>
            <a:off x="824400" y="1109880"/>
            <a:ext cx="10542600" cy="5542560"/>
          </a:xfrm>
          <a:prstGeom prst="rect">
            <a:avLst/>
          </a:prstGeom>
          <a:ln>
            <a:noFill/>
          </a:ln>
        </p:spPr>
      </p:pic>
      <p:sp>
        <p:nvSpPr>
          <p:cNvPr id="150" name="TextShape 1"/>
          <p:cNvSpPr txBox="1"/>
          <p:nvPr/>
        </p:nvSpPr>
        <p:spPr>
          <a:xfrm>
            <a:off x="1223280" y="0"/>
            <a:ext cx="9143640" cy="1206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数据库‘增’的逻辑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图片 1" descr=""/>
          <p:cNvPicPr/>
          <p:nvPr/>
        </p:nvPicPr>
        <p:blipFill>
          <a:blip r:embed="rId1"/>
          <a:stretch/>
        </p:blipFill>
        <p:spPr>
          <a:xfrm>
            <a:off x="910080" y="540720"/>
            <a:ext cx="9761400" cy="6209280"/>
          </a:xfrm>
          <a:prstGeom prst="rect">
            <a:avLst/>
          </a:prstGeom>
          <a:ln>
            <a:noFill/>
          </a:ln>
        </p:spPr>
      </p:pic>
      <p:pic>
        <p:nvPicPr>
          <p:cNvPr id="152" name="图片 2" descr=""/>
          <p:cNvPicPr/>
          <p:nvPr/>
        </p:nvPicPr>
        <p:blipFill>
          <a:blip r:embed="rId2"/>
          <a:stretch/>
        </p:blipFill>
        <p:spPr>
          <a:xfrm>
            <a:off x="6984360" y="2430360"/>
            <a:ext cx="5105880" cy="2705040"/>
          </a:xfrm>
          <a:prstGeom prst="rect">
            <a:avLst/>
          </a:prstGeom>
          <a:ln>
            <a:noFill/>
          </a:ln>
        </p:spPr>
      </p:pic>
      <p:sp>
        <p:nvSpPr>
          <p:cNvPr id="153" name="TextShape 1"/>
          <p:cNvSpPr txBox="1"/>
          <p:nvPr/>
        </p:nvSpPr>
        <p:spPr>
          <a:xfrm>
            <a:off x="2039400" y="540720"/>
            <a:ext cx="9143640" cy="1206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zh-CN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数据库‘查’的逻辑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图片 1" descr=""/>
          <p:cNvPicPr/>
          <p:nvPr/>
        </p:nvPicPr>
        <p:blipFill>
          <a:blip r:embed="rId1"/>
          <a:stretch/>
        </p:blipFill>
        <p:spPr>
          <a:xfrm>
            <a:off x="0" y="1886040"/>
            <a:ext cx="12191760" cy="4167000"/>
          </a:xfrm>
          <a:prstGeom prst="rect">
            <a:avLst/>
          </a:prstGeom>
          <a:ln>
            <a:noFill/>
          </a:ln>
        </p:spPr>
      </p:pic>
      <p:sp>
        <p:nvSpPr>
          <p:cNvPr id="155" name="TextShape 1"/>
          <p:cNvSpPr txBox="1"/>
          <p:nvPr/>
        </p:nvSpPr>
        <p:spPr>
          <a:xfrm>
            <a:off x="1685160" y="350640"/>
            <a:ext cx="9143640" cy="1206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后台管理系统查询模块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 1" descr=""/>
          <p:cNvPicPr/>
          <p:nvPr/>
        </p:nvPicPr>
        <p:blipFill>
          <a:blip r:embed="rId1"/>
          <a:stretch/>
        </p:blipFill>
        <p:spPr>
          <a:xfrm>
            <a:off x="872280" y="2287800"/>
            <a:ext cx="10152000" cy="3913920"/>
          </a:xfrm>
          <a:prstGeom prst="rect">
            <a:avLst/>
          </a:prstGeom>
          <a:ln>
            <a:noFill/>
          </a:ln>
        </p:spPr>
      </p:pic>
      <p:sp>
        <p:nvSpPr>
          <p:cNvPr id="157" name="TextShape 1"/>
          <p:cNvSpPr txBox="1"/>
          <p:nvPr/>
        </p:nvSpPr>
        <p:spPr>
          <a:xfrm>
            <a:off x="1685160" y="350640"/>
            <a:ext cx="9143640" cy="1206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数据库‘删、改’的逻辑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 1" descr=""/>
          <p:cNvPicPr/>
          <p:nvPr/>
        </p:nvPicPr>
        <p:blipFill>
          <a:blip r:embed="rId1"/>
          <a:stretch/>
        </p:blipFill>
        <p:spPr>
          <a:xfrm>
            <a:off x="807480" y="0"/>
            <a:ext cx="10753920" cy="6857640"/>
          </a:xfrm>
          <a:prstGeom prst="rect">
            <a:avLst/>
          </a:prstGeom>
          <a:ln>
            <a:noFill/>
          </a:ln>
        </p:spPr>
      </p:pic>
      <p:sp>
        <p:nvSpPr>
          <p:cNvPr id="159" name="TextShape 1"/>
          <p:cNvSpPr txBox="1"/>
          <p:nvPr/>
        </p:nvSpPr>
        <p:spPr>
          <a:xfrm>
            <a:off x="1026720" y="272160"/>
            <a:ext cx="9143640" cy="1206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zh-CN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主路由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814920" y="2310480"/>
            <a:ext cx="628236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用户端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图片 1" descr=""/>
          <p:cNvPicPr/>
          <p:nvPr/>
        </p:nvPicPr>
        <p:blipFill>
          <a:blip r:embed="rId1"/>
          <a:stretch/>
        </p:blipFill>
        <p:spPr>
          <a:xfrm>
            <a:off x="2059920" y="1681200"/>
            <a:ext cx="7957800" cy="3785040"/>
          </a:xfrm>
          <a:prstGeom prst="rect">
            <a:avLst/>
          </a:prstGeom>
          <a:ln>
            <a:noFill/>
          </a:ln>
        </p:spPr>
      </p:pic>
      <p:sp>
        <p:nvSpPr>
          <p:cNvPr id="136" name="TextShape 1"/>
          <p:cNvSpPr txBox="1"/>
          <p:nvPr/>
        </p:nvSpPr>
        <p:spPr>
          <a:xfrm>
            <a:off x="1685160" y="350640"/>
            <a:ext cx="9143640" cy="1206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前端远程连接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图片 1" descr=""/>
          <p:cNvPicPr/>
          <p:nvPr/>
        </p:nvPicPr>
        <p:blipFill>
          <a:blip r:embed="rId1"/>
          <a:stretch/>
        </p:blipFill>
        <p:spPr>
          <a:xfrm>
            <a:off x="2690280" y="1258200"/>
            <a:ext cx="6456960" cy="4380480"/>
          </a:xfrm>
          <a:prstGeom prst="rect">
            <a:avLst/>
          </a:prstGeom>
          <a:ln>
            <a:noFill/>
          </a:ln>
        </p:spPr>
      </p:pic>
      <p:sp>
        <p:nvSpPr>
          <p:cNvPr id="138" name="TextShape 1"/>
          <p:cNvSpPr txBox="1"/>
          <p:nvPr/>
        </p:nvSpPr>
        <p:spPr>
          <a:xfrm>
            <a:off x="1557360" y="51480"/>
            <a:ext cx="9143640" cy="1206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子菜单显示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片 1" descr=""/>
          <p:cNvPicPr/>
          <p:nvPr/>
        </p:nvPicPr>
        <p:blipFill>
          <a:blip r:embed="rId1"/>
          <a:stretch/>
        </p:blipFill>
        <p:spPr>
          <a:xfrm>
            <a:off x="2315160" y="1149480"/>
            <a:ext cx="7561440" cy="4952160"/>
          </a:xfrm>
          <a:prstGeom prst="rect">
            <a:avLst/>
          </a:prstGeom>
          <a:ln>
            <a:noFill/>
          </a:ln>
        </p:spPr>
      </p:pic>
      <p:sp>
        <p:nvSpPr>
          <p:cNvPr id="140" name="TextShape 1"/>
          <p:cNvSpPr txBox="1"/>
          <p:nvPr/>
        </p:nvSpPr>
        <p:spPr>
          <a:xfrm>
            <a:off x="1645920" y="0"/>
            <a:ext cx="9143640" cy="1206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前端页面代码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1" descr=""/>
          <p:cNvPicPr/>
          <p:nvPr/>
        </p:nvPicPr>
        <p:blipFill>
          <a:blip r:embed="rId1"/>
          <a:stretch/>
        </p:blipFill>
        <p:spPr>
          <a:xfrm>
            <a:off x="3151440" y="1630800"/>
            <a:ext cx="5790240" cy="4618800"/>
          </a:xfrm>
          <a:prstGeom prst="rect">
            <a:avLst/>
          </a:prstGeom>
          <a:ln>
            <a:noFill/>
          </a:ln>
        </p:spPr>
      </p:pic>
      <p:sp>
        <p:nvSpPr>
          <p:cNvPr id="142" name="TextShape 1"/>
          <p:cNvSpPr txBox="1"/>
          <p:nvPr/>
        </p:nvSpPr>
        <p:spPr>
          <a:xfrm>
            <a:off x="1547640" y="164160"/>
            <a:ext cx="9143640" cy="1206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求和回调的模块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 1" descr=""/>
          <p:cNvPicPr/>
          <p:nvPr/>
        </p:nvPicPr>
        <p:blipFill>
          <a:blip r:embed="rId1"/>
          <a:stretch/>
        </p:blipFill>
        <p:spPr>
          <a:xfrm>
            <a:off x="4563720" y="0"/>
            <a:ext cx="7095600" cy="6857640"/>
          </a:xfrm>
          <a:prstGeom prst="rect">
            <a:avLst/>
          </a:prstGeom>
          <a:ln>
            <a:noFill/>
          </a:ln>
        </p:spPr>
      </p:pic>
      <p:sp>
        <p:nvSpPr>
          <p:cNvPr id="144" name="TextShape 1"/>
          <p:cNvSpPr txBox="1"/>
          <p:nvPr/>
        </p:nvSpPr>
        <p:spPr>
          <a:xfrm>
            <a:off x="2438280" y="1219320"/>
            <a:ext cx="1022040" cy="28411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图片模型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图片 1" descr=""/>
          <p:cNvPicPr/>
          <p:nvPr/>
        </p:nvPicPr>
        <p:blipFill>
          <a:blip r:embed="rId1"/>
          <a:stretch/>
        </p:blipFill>
        <p:spPr>
          <a:xfrm>
            <a:off x="817200" y="1525320"/>
            <a:ext cx="10085400" cy="5085360"/>
          </a:xfrm>
          <a:prstGeom prst="rect">
            <a:avLst/>
          </a:prstGeom>
          <a:ln>
            <a:noFill/>
          </a:ln>
        </p:spPr>
      </p:pic>
      <p:sp>
        <p:nvSpPr>
          <p:cNvPr id="146" name="TextShape 1"/>
          <p:cNvSpPr txBox="1"/>
          <p:nvPr/>
        </p:nvSpPr>
        <p:spPr>
          <a:xfrm>
            <a:off x="1075680" y="203400"/>
            <a:ext cx="9143640" cy="1206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Django-mongoDB</a:t>
            </a:r>
            <a:r>
              <a:rPr b="0" lang="zh-CN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连接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图片 1" descr=""/>
          <p:cNvPicPr/>
          <p:nvPr/>
        </p:nvPicPr>
        <p:blipFill>
          <a:blip r:embed="rId1"/>
          <a:stretch/>
        </p:blipFill>
        <p:spPr>
          <a:xfrm>
            <a:off x="996480" y="1454040"/>
            <a:ext cx="10532880" cy="3713760"/>
          </a:xfrm>
          <a:prstGeom prst="rect">
            <a:avLst/>
          </a:prstGeom>
          <a:ln>
            <a:noFill/>
          </a:ln>
        </p:spPr>
      </p:pic>
      <p:sp>
        <p:nvSpPr>
          <p:cNvPr id="148" name="TextShape 1"/>
          <p:cNvSpPr txBox="1"/>
          <p:nvPr/>
        </p:nvSpPr>
        <p:spPr>
          <a:xfrm>
            <a:off x="1577160" y="246960"/>
            <a:ext cx="9143640" cy="1206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图片‘增’的逻辑</a:t>
            </a:r>
            <a:endParaRPr b="0" lang="zh-C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20</TotalTime>
  <Application>LibreOffice/5.1.6.2$Linux_X86_64 LibreOffice_project/10m0$Build-2</Application>
  <Words>53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2019-10-14T11:26:47Z</dcterms:created>
  <dc:creator>林 欣炎</dc:creator>
  <dc:description/>
  <dc:language>zh-CN</dc:language>
  <cp:lastModifiedBy/>
  <dcterms:modified xsi:type="dcterms:W3CDTF">2019-12-23T22:35:05Z</dcterms:modified>
  <cp:revision>6</cp:revision>
  <dc:subject/>
  <dc:title>微信点餐管理系统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