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71" r:id="rId10"/>
    <p:sldId id="262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76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2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5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3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9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6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3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5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D93B-9819-41A2-8FF3-35A6F9251F6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A405-713F-4EBB-9F61-840432EBD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30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8558" y="2519841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微信点餐管理系统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63042" y="4994694"/>
            <a:ext cx="28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AID1905    </a:t>
            </a:r>
            <a:r>
              <a:rPr lang="zh-CN" altLang="en-US" dirty="0" smtClean="0"/>
              <a:t>第三组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7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1" y="1453870"/>
            <a:ext cx="10533333" cy="3714286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77150" y="247100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图片‘增’的逻辑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0" y="1109855"/>
            <a:ext cx="10542857" cy="5542857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223187" y="0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数据库‘增’的逻辑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7" y="540548"/>
            <a:ext cx="9761905" cy="62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33" y="2430222"/>
            <a:ext cx="5106113" cy="270547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039266" y="540548"/>
            <a:ext cx="9144000" cy="1206770"/>
          </a:xfrm>
        </p:spPr>
        <p:txBody>
          <a:bodyPr/>
          <a:lstStyle/>
          <a:p>
            <a:pPr algn="r"/>
            <a:r>
              <a:rPr lang="zh-CN" altLang="en-US" dirty="0" smtClean="0"/>
              <a:t>数据库‘查’的逻辑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172"/>
            <a:ext cx="12192000" cy="4167204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685304" y="350808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后台管理系统查询模块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6" y="2287934"/>
            <a:ext cx="10152381" cy="3914286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685304" y="350808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数据库‘删、改’的逻辑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" y="0"/>
            <a:ext cx="10754191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026543" y="272150"/>
            <a:ext cx="9144000" cy="1206770"/>
          </a:xfrm>
        </p:spPr>
        <p:txBody>
          <a:bodyPr/>
          <a:lstStyle/>
          <a:p>
            <a:pPr algn="r"/>
            <a:r>
              <a:rPr lang="zh-CN" altLang="en-US" dirty="0" smtClean="0"/>
              <a:t>主路由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8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0543" y="311479"/>
            <a:ext cx="9144000" cy="1206770"/>
          </a:xfrm>
        </p:spPr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7517" y="1802921"/>
            <a:ext cx="9144000" cy="40371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一个方便迅速快捷的服务方式来改变点餐排队情况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chemeClr val="tx1"/>
                </a:solidFill>
              </a:rPr>
              <a:t>提高餐厅的运营效率</a:t>
            </a:r>
            <a:r>
              <a:rPr lang="zh-CN" altLang="en-US" dirty="0" smtClean="0">
                <a:solidFill>
                  <a:schemeClr val="tx1"/>
                </a:solidFill>
              </a:rPr>
              <a:t>，提高</a:t>
            </a:r>
            <a:r>
              <a:rPr lang="zh-CN" altLang="en-US" dirty="0">
                <a:solidFill>
                  <a:schemeClr val="tx1"/>
                </a:solidFill>
              </a:rPr>
              <a:t>餐厅形象与客户满意度，特此开发餐厅到店点餐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我们的项目主要分为以下几个功能模块：</a:t>
            </a:r>
          </a:p>
          <a:p>
            <a:pPr lvl="1" algn="l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添加菜品信息</a:t>
            </a:r>
          </a:p>
          <a:p>
            <a:pPr lvl="1" algn="l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获取菜品信息</a:t>
            </a:r>
          </a:p>
          <a:p>
            <a:pPr lvl="1" algn="l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添加购物车</a:t>
            </a:r>
          </a:p>
          <a:p>
            <a:pPr lvl="1" algn="l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结算价格</a:t>
            </a:r>
          </a:p>
        </p:txBody>
      </p:sp>
    </p:spTree>
    <p:extLst>
      <p:ext uri="{BB962C8B-B14F-4D97-AF65-F5344CB8AC3E}">
        <p14:creationId xmlns:p14="http://schemas.microsoft.com/office/powerpoint/2010/main" val="1089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4916" y="2310581"/>
            <a:ext cx="628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用户端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037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76" y="1681344"/>
            <a:ext cx="7958070" cy="378539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685304" y="350808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前端远程连接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9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47" y="1258189"/>
            <a:ext cx="6457143" cy="438095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7485" y="51419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子菜单显示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7" y="1149454"/>
            <a:ext cx="7561905" cy="495238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645975" y="0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前端页面代码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0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01" y="1630754"/>
            <a:ext cx="5790476" cy="461904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47653" y="163995"/>
            <a:ext cx="9144000" cy="1206770"/>
          </a:xfrm>
        </p:spPr>
        <p:txBody>
          <a:bodyPr/>
          <a:lstStyle/>
          <a:p>
            <a:pPr algn="ctr"/>
            <a:r>
              <a:rPr lang="zh-CN" altLang="en-US" dirty="0" smtClean="0"/>
              <a:t>求和回调的模块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5" y="0"/>
            <a:ext cx="7095975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2438400" y="1219200"/>
            <a:ext cx="1022555" cy="2841522"/>
          </a:xfrm>
        </p:spPr>
        <p:txBody>
          <a:bodyPr/>
          <a:lstStyle/>
          <a:p>
            <a:pPr algn="ctr"/>
            <a:r>
              <a:rPr lang="zh-CN" altLang="en-US" dirty="0" smtClean="0"/>
              <a:t>图片模型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8" y="1525240"/>
            <a:ext cx="10085714" cy="5085714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075704" y="203324"/>
            <a:ext cx="9144000" cy="1206770"/>
          </a:xfrm>
        </p:spPr>
        <p:txBody>
          <a:bodyPr/>
          <a:lstStyle/>
          <a:p>
            <a:pPr algn="ctr"/>
            <a:r>
              <a:rPr lang="en-US" altLang="zh-CN" dirty="0" err="1" smtClean="0"/>
              <a:t>Django-mongoDB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</TotalTime>
  <Words>53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Trebuchet MS</vt:lpstr>
      <vt:lpstr>Tw Cen MT</vt:lpstr>
      <vt:lpstr>电路</vt:lpstr>
      <vt:lpstr>微信点餐管理系统</vt:lpstr>
      <vt:lpstr>绪论</vt:lpstr>
      <vt:lpstr>PowerPoint 演示文稿</vt:lpstr>
      <vt:lpstr>前端远程连接</vt:lpstr>
      <vt:lpstr>子菜单显示</vt:lpstr>
      <vt:lpstr>前端页面代码</vt:lpstr>
      <vt:lpstr>求和回调的模块</vt:lpstr>
      <vt:lpstr>图片模型</vt:lpstr>
      <vt:lpstr>Django-mongoDB连接</vt:lpstr>
      <vt:lpstr>图片‘增’的逻辑</vt:lpstr>
      <vt:lpstr>数据库‘增’的逻辑</vt:lpstr>
      <vt:lpstr>数据库‘查’的逻辑</vt:lpstr>
      <vt:lpstr>后台管理系统查询模块</vt:lpstr>
      <vt:lpstr>数据库‘删、改’的逻辑</vt:lpstr>
      <vt:lpstr>主路由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微信点餐管理系统</dc:title>
  <dc:creator>林 欣炎</dc:creator>
  <cp:lastModifiedBy>林 欣炎</cp:lastModifiedBy>
  <cp:revision>5</cp:revision>
  <dcterms:created xsi:type="dcterms:W3CDTF">2019-10-14T11:26:47Z</dcterms:created>
  <dcterms:modified xsi:type="dcterms:W3CDTF">2019-10-14T11:47:46Z</dcterms:modified>
</cp:coreProperties>
</file>