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C1BDF-6D97-4690-BFE9-F7CEAB970BE1}" type="datetimeFigureOut">
              <a:rPr lang="ko-KR" altLang="en-US" smtClean="0"/>
              <a:t>2015-09-19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DCC64-E961-4BA2-A3A8-44AAA714EFB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1928802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2D GP </a:t>
            </a:r>
            <a:r>
              <a:rPr lang="en-US" altLang="ko-KR" sz="3200" dirty="0" err="1" smtClean="0">
                <a:latin typeface="HY견고딕" pitchFamily="18" charset="-127"/>
                <a:ea typeface="HY견고딕" pitchFamily="18" charset="-127"/>
              </a:rPr>
              <a:t>TermProject</a:t>
            </a:r>
            <a:r>
              <a:rPr lang="en-US" altLang="ko-KR" sz="3200" dirty="0" smtClean="0">
                <a:latin typeface="HY견고딕" pitchFamily="18" charset="-127"/>
                <a:ea typeface="HY견고딕" pitchFamily="18" charset="-127"/>
              </a:rPr>
              <a:t> Part.1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3570" y="3143248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학번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20121802044</a:t>
            </a:r>
          </a:p>
          <a:p>
            <a:pPr algn="r"/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이름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최일호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61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2399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596" y="1500174"/>
            <a:ext cx="61436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Concept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Run Stream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Development Range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Game Development Schedule</a:t>
            </a:r>
          </a:p>
          <a:p>
            <a:pPr marL="457200" indent="-457200">
              <a:buFont typeface="Arial" charset="0"/>
              <a:buChar char="•"/>
            </a:pPr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ko-KR" sz="2400" dirty="0" smtClean="0">
                <a:latin typeface="HY견고딕" pitchFamily="18" charset="-127"/>
                <a:ea typeface="HY견고딕" pitchFamily="18" charset="-127"/>
              </a:rPr>
              <a:t>Evaluation</a:t>
            </a:r>
          </a:p>
          <a:p>
            <a:pPr marL="457200" indent="-457200"/>
            <a:endParaRPr lang="en-US" altLang="ko-KR" sz="2400" dirty="0">
              <a:latin typeface="HY견고딕" pitchFamily="18" charset="-127"/>
              <a:ea typeface="HY견고딕" pitchFamily="18" charset="-127"/>
            </a:endParaRPr>
          </a:p>
          <a:p>
            <a:pPr marL="457200" indent="-457200"/>
            <a:endParaRPr lang="en-US" altLang="ko-KR" sz="2400" dirty="0" smtClean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81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Game Concept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1285860"/>
            <a:ext cx="78851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smtClean="0">
                <a:latin typeface="Adobe 고딕 Std B" pitchFamily="34" charset="-127"/>
                <a:ea typeface="Adobe 고딕 Std B" pitchFamily="34" charset="-127"/>
              </a:rPr>
              <a:t>Concept  :  Shooting Game  +  Maze Game</a:t>
            </a:r>
            <a:endParaRPr lang="en-US" altLang="ko-KR" sz="25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5976" y="2516562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 smtClean="0">
                <a:latin typeface="HY견고딕" pitchFamily="18" charset="-127"/>
                <a:ea typeface="HY견고딕" pitchFamily="18" charset="-127"/>
              </a:rPr>
              <a:t>+</a:t>
            </a:r>
            <a:endParaRPr lang="ko-KR" altLang="en-US" sz="6000" b="1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 descr="제목 없음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2143116"/>
            <a:ext cx="3035609" cy="2286016"/>
          </a:xfrm>
          <a:prstGeom prst="rect">
            <a:avLst/>
          </a:prstGeom>
        </p:spPr>
      </p:pic>
      <p:pic>
        <p:nvPicPr>
          <p:cNvPr id="11" name="그림 10" descr="제목 없음-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57818" y="2071678"/>
            <a:ext cx="3022728" cy="22741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0100" y="457200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* 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여러 오브젝트 및 경로를 배치하여 플레이어의 게임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집중도를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높이고 게임의 빠른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클리어를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유도하는것이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주요 목표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dirty="0" smtClean="0">
                <a:latin typeface="Adobe 고딕 Std B" pitchFamily="34" charset="-127"/>
                <a:ea typeface="Adobe 고딕 Std B" pitchFamily="34" charset="-127"/>
              </a:rPr>
              <a:t>!</a:t>
            </a:r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Game Run Stream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71472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4282" y="2786058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 </a:t>
            </a:r>
          </a:p>
          <a:p>
            <a:pPr algn="ctr"/>
            <a:r>
              <a:rPr lang="en-US" altLang="ko-KR" sz="1500" dirty="0"/>
              <a:t> </a:t>
            </a:r>
            <a:r>
              <a:rPr lang="en-US" altLang="ko-KR" sz="1500" dirty="0" smtClean="0"/>
              <a:t>      Game Start</a:t>
            </a:r>
            <a:endParaRPr lang="ko-KR" altLang="en-US" sz="15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357422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428992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57554" y="2928934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Play Game</a:t>
            </a:r>
            <a:br>
              <a:rPr lang="en-US" altLang="ko-KR" sz="1500" dirty="0" smtClean="0"/>
            </a:br>
            <a:r>
              <a:rPr lang="en-US" altLang="ko-KR" sz="1500" dirty="0" err="1" smtClean="0"/>
              <a:t>Nomal</a:t>
            </a:r>
            <a:r>
              <a:rPr lang="en-US" altLang="ko-KR" sz="1500" dirty="0" smtClean="0"/>
              <a:t> Stage</a:t>
            </a:r>
          </a:p>
        </p:txBody>
      </p:sp>
      <p:sp>
        <p:nvSpPr>
          <p:cNvPr id="22" name="오른쪽 화살표 21"/>
          <p:cNvSpPr/>
          <p:nvPr/>
        </p:nvSpPr>
        <p:spPr>
          <a:xfrm rot="3290548">
            <a:off x="4721314" y="3933144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3504" y="378619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Hp : 0</a:t>
            </a:r>
            <a:endParaRPr lang="ko-KR" altLang="en-US" sz="1200" dirty="0"/>
          </a:p>
        </p:txBody>
      </p:sp>
      <p:sp>
        <p:nvSpPr>
          <p:cNvPr id="24" name="오른쪽 화살표 23"/>
          <p:cNvSpPr/>
          <p:nvPr/>
        </p:nvSpPr>
        <p:spPr>
          <a:xfrm rot="8820753">
            <a:off x="4737985" y="456393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오른쪽 화살표 24"/>
          <p:cNvSpPr/>
          <p:nvPr/>
        </p:nvSpPr>
        <p:spPr>
          <a:xfrm rot="13708059">
            <a:off x="4034459" y="4558976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오른쪽 화살표 25"/>
          <p:cNvSpPr/>
          <p:nvPr/>
        </p:nvSpPr>
        <p:spPr>
          <a:xfrm rot="18526904">
            <a:off x="3951717" y="385262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14612" y="41433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Replay</a:t>
            </a:r>
            <a:endParaRPr lang="ko-KR" altLang="en-US" sz="1200" dirty="0"/>
          </a:p>
        </p:txBody>
      </p:sp>
      <p:sp>
        <p:nvSpPr>
          <p:cNvPr id="28" name="오른쪽 화살표 27"/>
          <p:cNvSpPr/>
          <p:nvPr/>
        </p:nvSpPr>
        <p:spPr>
          <a:xfrm rot="13302662">
            <a:off x="2792142" y="2483318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71802" y="235743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Time Out</a:t>
            </a:r>
            <a:endParaRPr lang="ko-KR" altLang="en-US" sz="1200" dirty="0"/>
          </a:p>
        </p:txBody>
      </p:sp>
      <p:sp>
        <p:nvSpPr>
          <p:cNvPr id="32" name="다이아몬드 31"/>
          <p:cNvSpPr/>
          <p:nvPr/>
        </p:nvSpPr>
        <p:spPr>
          <a:xfrm>
            <a:off x="2285984" y="1643050"/>
            <a:ext cx="1143008" cy="700086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8012377">
            <a:off x="2208905" y="2495972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43108" y="1643050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    </a:t>
            </a:r>
          </a:p>
          <a:p>
            <a:r>
              <a:rPr lang="en-US" altLang="ko-KR" sz="1200" dirty="0" smtClean="0"/>
              <a:t>       Option  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36" name="오른쪽 화살표 35"/>
          <p:cNvSpPr/>
          <p:nvPr/>
        </p:nvSpPr>
        <p:spPr>
          <a:xfrm>
            <a:off x="3500430" y="1857364"/>
            <a:ext cx="100013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7" name="오른쪽 화살표 36"/>
          <p:cNvSpPr/>
          <p:nvPr/>
        </p:nvSpPr>
        <p:spPr>
          <a:xfrm rot="17086533">
            <a:off x="4692663" y="2337546"/>
            <a:ext cx="622314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5214942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14942" y="2857496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Clear</a:t>
            </a:r>
            <a:endParaRPr lang="ko-KR" altLang="en-US" sz="12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57950" y="2786058"/>
            <a:ext cx="1571636" cy="857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286512" y="2928934"/>
            <a:ext cx="1714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/>
              <a:t>Play Game</a:t>
            </a:r>
            <a:br>
              <a:rPr lang="en-US" altLang="ko-KR" sz="1500" dirty="0" smtClean="0"/>
            </a:br>
            <a:r>
              <a:rPr lang="en-US" altLang="ko-KR" sz="1500" dirty="0" smtClean="0"/>
              <a:t>Boss Stage</a:t>
            </a:r>
          </a:p>
        </p:txBody>
      </p:sp>
      <p:sp>
        <p:nvSpPr>
          <p:cNvPr id="42" name="오른쪽 화살표 41"/>
          <p:cNvSpPr/>
          <p:nvPr/>
        </p:nvSpPr>
        <p:spPr>
          <a:xfrm rot="13227750">
            <a:off x="5562337" y="238710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3" name="순서도: 문서 42"/>
          <p:cNvSpPr/>
          <p:nvPr/>
        </p:nvSpPr>
        <p:spPr>
          <a:xfrm>
            <a:off x="4643438" y="1571612"/>
            <a:ext cx="914400" cy="612648"/>
          </a:xfrm>
          <a:prstGeom prst="flowChart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Exit</a:t>
            </a:r>
            <a:endParaRPr lang="ko-KR" altLang="en-US" sz="1500" dirty="0"/>
          </a:p>
        </p:txBody>
      </p:sp>
      <p:sp>
        <p:nvSpPr>
          <p:cNvPr id="44" name="TextBox 43"/>
          <p:cNvSpPr txBox="1"/>
          <p:nvPr/>
        </p:nvSpPr>
        <p:spPr>
          <a:xfrm>
            <a:off x="3500430" y="164305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00760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071934" y="2428868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Key Input</a:t>
            </a:r>
            <a:endParaRPr lang="ko-KR" altLang="en-US" sz="1200" dirty="0"/>
          </a:p>
        </p:txBody>
      </p:sp>
      <p:sp>
        <p:nvSpPr>
          <p:cNvPr id="48" name="오른쪽 화살표 47"/>
          <p:cNvSpPr/>
          <p:nvPr/>
        </p:nvSpPr>
        <p:spPr>
          <a:xfrm rot="3290548">
            <a:off x="7721678" y="3933144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43868" y="3429000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Hp : 0</a:t>
            </a:r>
            <a:endParaRPr lang="ko-KR" altLang="en-US" sz="1200" dirty="0"/>
          </a:p>
        </p:txBody>
      </p:sp>
      <p:sp>
        <p:nvSpPr>
          <p:cNvPr id="50" name="오른쪽 화살표 49"/>
          <p:cNvSpPr/>
          <p:nvPr/>
        </p:nvSpPr>
        <p:spPr>
          <a:xfrm rot="8820753">
            <a:off x="7738349" y="456393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1" name="오른쪽 화살표 50"/>
          <p:cNvSpPr/>
          <p:nvPr/>
        </p:nvSpPr>
        <p:spPr>
          <a:xfrm rot="13708059">
            <a:off x="7034823" y="4558976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2" name="오른쪽 화살표 51"/>
          <p:cNvSpPr/>
          <p:nvPr/>
        </p:nvSpPr>
        <p:spPr>
          <a:xfrm rot="18526904">
            <a:off x="6952081" y="3852623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15008" y="4143380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Replay</a:t>
            </a:r>
            <a:endParaRPr lang="ko-KR" altLang="en-US" sz="1200" dirty="0"/>
          </a:p>
        </p:txBody>
      </p:sp>
      <p:sp>
        <p:nvSpPr>
          <p:cNvPr id="54" name="오른쪽 화살표 53"/>
          <p:cNvSpPr/>
          <p:nvPr/>
        </p:nvSpPr>
        <p:spPr>
          <a:xfrm>
            <a:off x="8001024" y="3071810"/>
            <a:ext cx="857256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58148" y="28574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 Clear : End</a:t>
            </a:r>
            <a:endParaRPr lang="ko-KR" altLang="en-US" sz="1200" dirty="0"/>
          </a:p>
        </p:txBody>
      </p:sp>
      <p:sp>
        <p:nvSpPr>
          <p:cNvPr id="57" name="오른쪽 화살표 56"/>
          <p:cNvSpPr/>
          <p:nvPr/>
        </p:nvSpPr>
        <p:spPr>
          <a:xfrm rot="16200000">
            <a:off x="6792772" y="2208360"/>
            <a:ext cx="701992" cy="28575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86644" y="2285992"/>
            <a:ext cx="1000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Time Out</a:t>
            </a:r>
            <a:endParaRPr lang="ko-KR" altLang="en-US" sz="1200" dirty="0"/>
          </a:p>
        </p:txBody>
      </p:sp>
      <p:cxnSp>
        <p:nvCxnSpPr>
          <p:cNvPr id="64" name="꺾인 연결선 63"/>
          <p:cNvCxnSpPr>
            <a:stCxn id="57" idx="3"/>
            <a:endCxn id="35" idx="0"/>
          </p:cNvCxnSpPr>
          <p:nvPr/>
        </p:nvCxnSpPr>
        <p:spPr>
          <a:xfrm rot="16200000" flipV="1">
            <a:off x="4822033" y="-321495"/>
            <a:ext cx="357190" cy="4286280"/>
          </a:xfrm>
          <a:prstGeom prst="bentConnector3">
            <a:avLst>
              <a:gd name="adj1" fmla="val 164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938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1519" y="560874"/>
            <a:ext cx="5749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Game Development Range</a:t>
            </a: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857224" y="1071546"/>
          <a:ext cx="7358114" cy="5192779"/>
        </p:xfrm>
        <a:graphic>
          <a:graphicData uri="http://schemas.openxmlformats.org/drawingml/2006/table">
            <a:tbl>
              <a:tblPr firstRow="1" bandRow="1"/>
              <a:tblGrid>
                <a:gridCol w="1624274"/>
                <a:gridCol w="2733444"/>
                <a:gridCol w="3000396"/>
              </a:tblGrid>
              <a:tr h="3006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주요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최소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추가 희망 사항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Map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 Stage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Stage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 smtClean="0"/>
                        <a:t>Noting</a:t>
                      </a:r>
                      <a:endParaRPr lang="ko-KR" altLang="en-US" sz="1500" dirty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ko-KR" altLang="en-US" sz="1500" dirty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Key Input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Move : W, A, S, D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Jump : Alt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Attack : Ctrl</a:t>
                      </a:r>
                    </a:p>
                    <a:p>
                      <a:pPr algn="l"/>
                      <a:endParaRPr lang="en-US" altLang="ko-KR" sz="15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Key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 : Shift</a:t>
                      </a:r>
                      <a:endParaRPr lang="en-US" altLang="ko-KR" sz="1500" dirty="0" smtClean="0"/>
                    </a:p>
                  </a:txBody>
                  <a:tcPr/>
                </a:tc>
              </a:tr>
              <a:tr h="1159534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Resource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 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Main Character Object  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Boss Object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Map(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Obstacle. etc    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aseline="0" dirty="0" smtClean="0"/>
                        <a:t>Resource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730077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</a:p>
                    <a:p>
                      <a:pPr algn="ctr"/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</a:t>
                      </a:r>
                      <a:r>
                        <a:rPr lang="en-US" altLang="ko-KR" sz="1500" baseline="0" dirty="0" smtClean="0"/>
                        <a:t> Type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Background(</a:t>
                      </a:r>
                      <a:r>
                        <a:rPr lang="en-US" altLang="ko-KR" sz="1500" baseline="0" dirty="0" err="1" smtClean="0"/>
                        <a:t>Nomal</a:t>
                      </a:r>
                      <a:r>
                        <a:rPr lang="en-US" altLang="ko-KR" sz="1500" baseline="0" dirty="0" smtClean="0"/>
                        <a:t>, Boss)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Effect(Collision Check)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Sound Type</a:t>
                      </a:r>
                    </a:p>
                    <a:p>
                      <a:pPr algn="l"/>
                      <a:r>
                        <a:rPr lang="en-US" altLang="ko-KR" sz="1500" dirty="0" smtClean="0"/>
                        <a:t>Move,</a:t>
                      </a:r>
                      <a:r>
                        <a:rPr lang="en-US" altLang="ko-KR" sz="1500" baseline="0" dirty="0" smtClean="0"/>
                        <a:t> Jump, Active Item</a:t>
                      </a:r>
                      <a:endParaRPr lang="ko-KR" altLang="en-US" sz="1500" dirty="0"/>
                    </a:p>
                  </a:txBody>
                  <a:tcPr/>
                </a:tc>
              </a:tr>
              <a:tr h="849379">
                <a:tc>
                  <a:txBody>
                    <a:bodyPr/>
                    <a:lstStyle/>
                    <a:p>
                      <a:pPr algn="ctr"/>
                      <a:endParaRPr lang="en-US" altLang="ko-KR" sz="1500" dirty="0" smtClean="0"/>
                    </a:p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/>
                    </a:p>
                    <a:p>
                      <a:pPr algn="l"/>
                      <a:r>
                        <a:rPr lang="en-US" altLang="ko-KR" sz="1500" dirty="0" smtClean="0"/>
                        <a:t>Character</a:t>
                      </a:r>
                      <a:r>
                        <a:rPr lang="en-US" altLang="ko-KR" sz="1500" baseline="0" dirty="0" smtClean="0"/>
                        <a:t> Hp</a:t>
                      </a:r>
                    </a:p>
                    <a:p>
                      <a:pPr algn="l"/>
                      <a:r>
                        <a:rPr lang="en-US" altLang="ko-KR" sz="1500" baseline="0" dirty="0" smtClean="0"/>
                        <a:t>Combo Count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/>
                        <a:t>UI</a:t>
                      </a:r>
                      <a:r>
                        <a:rPr lang="en-US" altLang="ko-KR" sz="1500" baseline="0" dirty="0" smtClean="0"/>
                        <a:t> Type</a:t>
                      </a:r>
                      <a:endParaRPr lang="ko-KR" altLang="en-US" sz="1500" dirty="0" smtClean="0"/>
                    </a:p>
                    <a:p>
                      <a:pPr algn="l"/>
                      <a:r>
                        <a:rPr lang="en-US" altLang="ko-KR" sz="1500" dirty="0" smtClean="0"/>
                        <a:t>Item Slot</a:t>
                      </a:r>
                      <a:r>
                        <a:rPr lang="ko-KR" altLang="en-US" sz="1500" dirty="0" smtClean="0"/>
                        <a:t> </a:t>
                      </a:r>
                      <a:endParaRPr lang="ko-KR" altLang="en-US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4486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369669"/>
              </p:ext>
            </p:extLst>
          </p:nvPr>
        </p:nvGraphicFramePr>
        <p:xfrm>
          <a:off x="285720" y="1071546"/>
          <a:ext cx="8568953" cy="4494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993"/>
                <a:gridCol w="7215960"/>
              </a:tblGrid>
              <a:tr h="58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주 차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          용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21789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리소스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및 사운드 파일 수집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 움직임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2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1284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3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내부에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Object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배치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오브젝트와 캐릭터 충돌체크 검사 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4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견고딕" pitchFamily="18" charset="-127"/>
                          <a:ea typeface="HY견고딕" pitchFamily="18" charset="-127"/>
                        </a:rPr>
                        <a:t>Nomal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내부 일부 </a:t>
                      </a: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Object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들의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AI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4862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5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UI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및 배치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구현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(</a:t>
                      </a:r>
                      <a:r>
                        <a:rPr lang="ko-KR" altLang="en-US" baseline="0" dirty="0" err="1" smtClean="0">
                          <a:latin typeface="HY견고딕" pitchFamily="18" charset="-127"/>
                          <a:ea typeface="HY견고딕" pitchFamily="18" charset="-127"/>
                        </a:rPr>
                        <a:t>이팩트는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5~9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주차 이내에 구현 완료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)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340050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6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Stage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7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Part.1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8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Boss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Skill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Part.2 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캐릭터 충돌체크 검사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9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견고딕" pitchFamily="18" charset="-127"/>
                          <a:ea typeface="HY견고딕" pitchFamily="18" charset="-127"/>
                        </a:rPr>
                        <a:t>Option,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 Exit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구현 </a:t>
                      </a:r>
                      <a:r>
                        <a:rPr lang="en-US" altLang="ko-KR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&amp; </a:t>
                      </a:r>
                      <a:r>
                        <a:rPr lang="ko-KR" altLang="en-US" baseline="0" dirty="0" smtClean="0">
                          <a:latin typeface="HY견고딕" pitchFamily="18" charset="-127"/>
                          <a:ea typeface="HY견고딕" pitchFamily="18" charset="-127"/>
                        </a:rPr>
                        <a:t>사운드 삽입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029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latin typeface="HY견고딕" pitchFamily="18" charset="-127"/>
                          <a:ea typeface="HY견고딕" pitchFamily="18" charset="-127"/>
                        </a:rPr>
                        <a:t>10</a:t>
                      </a:r>
                      <a:r>
                        <a:rPr lang="ko-KR" altLang="en-US" b="0" dirty="0" smtClean="0">
                          <a:latin typeface="HY견고딕" pitchFamily="18" charset="-127"/>
                          <a:ea typeface="HY견고딕" pitchFamily="18" charset="-127"/>
                        </a:rPr>
                        <a:t>주차</a:t>
                      </a:r>
                      <a:endParaRPr lang="ko-KR" altLang="en-US" b="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견고딕" pitchFamily="18" charset="-127"/>
                          <a:ea typeface="HY견고딕" pitchFamily="18" charset="-127"/>
                        </a:rPr>
                        <a:t>버그 수정 및 최종 테스트</a:t>
                      </a:r>
                      <a:endParaRPr lang="ko-KR" altLang="en-US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19" y="560874"/>
            <a:ext cx="7035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Game Development Schedule</a:t>
            </a:r>
          </a:p>
          <a:p>
            <a:endParaRPr lang="en-US" altLang="ko-KR" sz="2800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70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411760" y="438848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319132"/>
            <a:ext cx="6741223" cy="8316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046174"/>
              </p:ext>
            </p:extLst>
          </p:nvPr>
        </p:nvGraphicFramePr>
        <p:xfrm>
          <a:off x="467544" y="1340768"/>
          <a:ext cx="8352928" cy="345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0"/>
                <a:gridCol w="4392488"/>
              </a:tblGrid>
              <a:tr h="713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평가항목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평가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(A:</a:t>
                      </a:r>
                      <a:r>
                        <a:rPr lang="ko-KR" altLang="en-US" sz="1600" dirty="0" err="1" smtClean="0"/>
                        <a:t>매우잘함</a:t>
                      </a:r>
                      <a:r>
                        <a:rPr lang="en-US" altLang="ko-KR" sz="1600" dirty="0" smtClean="0"/>
                        <a:t>,B:</a:t>
                      </a:r>
                      <a:r>
                        <a:rPr lang="ko-KR" altLang="en-US" sz="1600" dirty="0" smtClean="0"/>
                        <a:t>잘함</a:t>
                      </a:r>
                      <a:r>
                        <a:rPr lang="en-US" altLang="ko-KR" sz="1600" dirty="0" smtClean="0"/>
                        <a:t>,C:</a:t>
                      </a:r>
                      <a:r>
                        <a:rPr lang="ko-KR" altLang="en-US" sz="1600" dirty="0" smtClean="0"/>
                        <a:t>보통</a:t>
                      </a:r>
                      <a:r>
                        <a:rPr lang="en-US" altLang="ko-KR" sz="1600" dirty="0" smtClean="0"/>
                        <a:t>,D:</a:t>
                      </a:r>
                      <a:r>
                        <a:rPr lang="ko-KR" altLang="en-US" sz="1600" dirty="0" smtClean="0"/>
                        <a:t>못함</a:t>
                      </a:r>
                      <a:r>
                        <a:rPr lang="en-US" altLang="ko-KR" sz="1600" dirty="0" smtClean="0"/>
                        <a:t>,E:</a:t>
                      </a:r>
                      <a:r>
                        <a:rPr lang="ko-KR" altLang="en-US" sz="1600" dirty="0" err="1" smtClean="0"/>
                        <a:t>매우못함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발표자료에 포함할 내용을 다 포함했는가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게임컨셉이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핵심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메카닉의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제시가 잘 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게임 실행 흐름이 잘 표현되었는가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B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범위가 구체적이며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,</a:t>
                      </a:r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 측정 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A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  <a:tr h="4570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견고딕" pitchFamily="18" charset="-127"/>
                          <a:ea typeface="HY견고딕" pitchFamily="18" charset="-127"/>
                        </a:rPr>
                        <a:t>개발 계획이 구체적이며 </a:t>
                      </a:r>
                      <a:r>
                        <a:rPr lang="ko-KR" altLang="en-US" sz="1600" dirty="0" err="1" smtClean="0">
                          <a:latin typeface="HY견고딕" pitchFamily="18" charset="-127"/>
                          <a:ea typeface="HY견고딕" pitchFamily="18" charset="-127"/>
                        </a:rPr>
                        <a:t>실행가능한가</a:t>
                      </a:r>
                      <a:r>
                        <a:rPr lang="en-US" altLang="ko-KR" sz="1600" dirty="0" smtClean="0">
                          <a:latin typeface="HY견고딕" pitchFamily="18" charset="-127"/>
                          <a:ea typeface="HY견고딕" pitchFamily="18" charset="-127"/>
                        </a:rPr>
                        <a:t>?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latin typeface="HY견고딕" pitchFamily="18" charset="-127"/>
                          <a:ea typeface="HY견고딕" pitchFamily="18" charset="-127"/>
                        </a:rPr>
                        <a:t>C</a:t>
                      </a:r>
                      <a:endParaRPr lang="ko-KR" altLang="en-US" sz="1600" dirty="0"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1519" y="560874"/>
            <a:ext cx="4463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* </a:t>
            </a:r>
            <a:r>
              <a:rPr lang="en-US" altLang="ko-KR" sz="2800" dirty="0" smtClean="0">
                <a:latin typeface="Adobe 고딕 Std B" pitchFamily="34" charset="-127"/>
                <a:ea typeface="Adobe 고딕 Std B" pitchFamily="34" charset="-127"/>
              </a:rPr>
              <a:t>Evaluation</a:t>
            </a:r>
            <a:endParaRPr lang="en-US" altLang="ko-KR" sz="2800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87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364</Words>
  <Application>Microsoft Office PowerPoint</Application>
  <PresentationFormat>화면 슬라이드 쇼(4:3)</PresentationFormat>
  <Paragraphs>120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15</cp:revision>
  <dcterms:created xsi:type="dcterms:W3CDTF">2015-09-19T03:06:33Z</dcterms:created>
  <dcterms:modified xsi:type="dcterms:W3CDTF">2015-09-19T05:32:03Z</dcterms:modified>
</cp:coreProperties>
</file>